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587E70-0E51-4A76-A01C-62FF3CF24C8B}"/>
              </a:ext>
            </a:extLst>
          </p:cNvPr>
          <p:cNvGrpSpPr/>
          <p:nvPr/>
        </p:nvGrpSpPr>
        <p:grpSpPr>
          <a:xfrm>
            <a:off x="3628725" y="1187367"/>
            <a:ext cx="2667000" cy="2026373"/>
            <a:chOff x="-165762" y="283097"/>
            <a:chExt cx="3976161" cy="30210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5270852-2662-49D0-9B06-6879CA310ED9}"/>
                </a:ext>
              </a:extLst>
            </p:cNvPr>
            <p:cNvGrpSpPr/>
            <p:nvPr/>
          </p:nvGrpSpPr>
          <p:grpSpPr>
            <a:xfrm>
              <a:off x="-165762" y="283097"/>
              <a:ext cx="3321170" cy="3021066"/>
              <a:chOff x="1587152" y="1138806"/>
              <a:chExt cx="3321170" cy="3021066"/>
            </a:xfrm>
          </p:grpSpPr>
          <p:sp>
            <p:nvSpPr>
              <p:cNvPr id="121" name="楕円 3">
                <a:extLst>
                  <a:ext uri="{FF2B5EF4-FFF2-40B4-BE49-F238E27FC236}">
                    <a16:creationId xmlns:a16="http://schemas.microsoft.com/office/drawing/2014/main" id="{8DF570F9-1CDE-42EF-8E50-99A44D081712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3">
                <a:extLst>
                  <a:ext uri="{FF2B5EF4-FFF2-40B4-BE49-F238E27FC236}">
                    <a16:creationId xmlns:a16="http://schemas.microsoft.com/office/drawing/2014/main" id="{25CD7B45-819A-4997-982F-CFD7F90DA6C6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D96FBB6B-9055-49D4-9E23-36C6E61FCADF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9FADDA73-D1D5-4B05-8696-8C64DA018021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710A5FEA-09DC-4608-8415-026BE821B00F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15E248E-33F6-4021-9DC8-349A62540D1B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8FFC732C-CC58-4A82-B637-CD18A35A6129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37480373-97EC-4DFC-A73D-843C3BC2FC99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A94B795E-10C4-47D3-B0DF-B57371971C33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DC6BF661-2BD9-487E-B6C6-33A4CEFA1846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B1DE31C8-3351-4917-BA22-7C3064EDBEF3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FF71485-9558-4C5D-825F-7B8345754479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883F233-59A9-49EC-AC6D-819C18DBE2A5}"/>
                </a:ext>
              </a:extLst>
            </p:cNvPr>
            <p:cNvGrpSpPr/>
            <p:nvPr/>
          </p:nvGrpSpPr>
          <p:grpSpPr>
            <a:xfrm>
              <a:off x="132085" y="698516"/>
              <a:ext cx="2705464" cy="1310686"/>
              <a:chOff x="5774653" y="1480033"/>
              <a:chExt cx="2748453" cy="149524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DACD5091-A279-4B0E-91EE-A33A951F68FC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01" name="円: 塗りつぶしなし 100">
                  <a:extLst>
                    <a:ext uri="{FF2B5EF4-FFF2-40B4-BE49-F238E27FC236}">
                      <a16:creationId xmlns:a16="http://schemas.microsoft.com/office/drawing/2014/main" id="{12F71E2E-099D-4ABA-A9C0-0BDA38BDDC20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3D8501DA-70E5-44C8-8EB6-1B0E40F0A4AA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: 塗りつぶしなし 102">
                  <a:extLst>
                    <a:ext uri="{FF2B5EF4-FFF2-40B4-BE49-F238E27FC236}">
                      <a16:creationId xmlns:a16="http://schemas.microsoft.com/office/drawing/2014/main" id="{7C0466CD-0186-4D35-905D-BAB1C7747E6E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円: 塗りつぶしなし 103">
                  <a:extLst>
                    <a:ext uri="{FF2B5EF4-FFF2-40B4-BE49-F238E27FC236}">
                      <a16:creationId xmlns:a16="http://schemas.microsoft.com/office/drawing/2014/main" id="{87FAA5FE-2835-4B1B-8660-BBB8ED485A93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036832E0-923B-466B-A984-4F1F1C0009D5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ED51FA7A-16D7-43A7-801F-5F06F36346E7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: 塗りつぶしなし 106">
                  <a:extLst>
                    <a:ext uri="{FF2B5EF4-FFF2-40B4-BE49-F238E27FC236}">
                      <a16:creationId xmlns:a16="http://schemas.microsoft.com/office/drawing/2014/main" id="{65D989C8-DB5A-43B0-8662-7E3BE404D7DC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: 塗りつぶしなし 107">
                  <a:extLst>
                    <a:ext uri="{FF2B5EF4-FFF2-40B4-BE49-F238E27FC236}">
                      <a16:creationId xmlns:a16="http://schemas.microsoft.com/office/drawing/2014/main" id="{5FED5A84-28F0-4A89-864F-84DB7B0DF9B6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D51D9330-DAD3-4900-908D-647C95975FB7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4CA38098-6E20-4D24-8177-78AE0A152CC3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A8EC37E4-CE64-4D61-9E2D-60E5F072D837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: 塗りつぶしなし 111">
                  <a:extLst>
                    <a:ext uri="{FF2B5EF4-FFF2-40B4-BE49-F238E27FC236}">
                      <a16:creationId xmlns:a16="http://schemas.microsoft.com/office/drawing/2014/main" id="{2A41FABD-8299-42BE-8481-6F0D8BB0160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150B42DC-A1E1-4526-8D73-9E7DB57C770F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: 塗りつぶしなし 113">
                  <a:extLst>
                    <a:ext uri="{FF2B5EF4-FFF2-40B4-BE49-F238E27FC236}">
                      <a16:creationId xmlns:a16="http://schemas.microsoft.com/office/drawing/2014/main" id="{F42336B9-9C73-4F0F-9CB7-1DDD1E28862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: 塗りつぶしなし 114">
                  <a:extLst>
                    <a:ext uri="{FF2B5EF4-FFF2-40B4-BE49-F238E27FC236}">
                      <a16:creationId xmlns:a16="http://schemas.microsoft.com/office/drawing/2014/main" id="{553ECC7C-A6B7-483A-9016-70C21C7E44F5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C4FD078A-7787-435C-A75F-286921934F2F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: 塗りつぶしなし 116">
                  <a:extLst>
                    <a:ext uri="{FF2B5EF4-FFF2-40B4-BE49-F238E27FC236}">
                      <a16:creationId xmlns:a16="http://schemas.microsoft.com/office/drawing/2014/main" id="{4B1869CB-22F1-4954-BF90-5B1D56828DB0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: 塗りつぶしなし 117">
                  <a:extLst>
                    <a:ext uri="{FF2B5EF4-FFF2-40B4-BE49-F238E27FC236}">
                      <a16:creationId xmlns:a16="http://schemas.microsoft.com/office/drawing/2014/main" id="{0F0071D7-CA72-4064-8471-AF0DBD55D84E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1B4CFA02-CFD6-432C-A09E-406CD9111135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D3644679-EFE4-45CD-966B-A3193F2C1A8B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E6142729-3844-4F3C-B1EA-B5EA7BA051F4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81" name="円: 塗りつぶしなし 80">
                  <a:extLst>
                    <a:ext uri="{FF2B5EF4-FFF2-40B4-BE49-F238E27FC236}">
                      <a16:creationId xmlns:a16="http://schemas.microsoft.com/office/drawing/2014/main" id="{2B88D9DB-6A1C-4B95-8136-284D4083F56B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: 塗りつぶしなし 81">
                  <a:extLst>
                    <a:ext uri="{FF2B5EF4-FFF2-40B4-BE49-F238E27FC236}">
                      <a16:creationId xmlns:a16="http://schemas.microsoft.com/office/drawing/2014/main" id="{7CB45CF5-0870-401A-99A6-375AEFFE2267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: 塗りつぶしなし 82">
                  <a:extLst>
                    <a:ext uri="{FF2B5EF4-FFF2-40B4-BE49-F238E27FC236}">
                      <a16:creationId xmlns:a16="http://schemas.microsoft.com/office/drawing/2014/main" id="{901F92BD-0F31-4BA5-A1B7-93B953911EB5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F393DA6F-8223-4DFB-9054-442E40143D82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: 塗りつぶしなし 84">
                  <a:extLst>
                    <a:ext uri="{FF2B5EF4-FFF2-40B4-BE49-F238E27FC236}">
                      <a16:creationId xmlns:a16="http://schemas.microsoft.com/office/drawing/2014/main" id="{4A135681-536E-4DAD-A40E-C6905908179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0497E3A5-984A-4048-888D-B75E400B4665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: 塗りつぶしなし 86">
                  <a:extLst>
                    <a:ext uri="{FF2B5EF4-FFF2-40B4-BE49-F238E27FC236}">
                      <a16:creationId xmlns:a16="http://schemas.microsoft.com/office/drawing/2014/main" id="{58C8D88A-C23E-44BA-B971-D431D348C8E6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: 塗りつぶしなし 87">
                  <a:extLst>
                    <a:ext uri="{FF2B5EF4-FFF2-40B4-BE49-F238E27FC236}">
                      <a16:creationId xmlns:a16="http://schemas.microsoft.com/office/drawing/2014/main" id="{34CD4C15-6065-4EB4-AFB0-C9044137700F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AC04B8AF-837B-4054-B16F-6E2F440D5B71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: 塗りつぶしなし 89">
                  <a:extLst>
                    <a:ext uri="{FF2B5EF4-FFF2-40B4-BE49-F238E27FC236}">
                      <a16:creationId xmlns:a16="http://schemas.microsoft.com/office/drawing/2014/main" id="{03532D56-8617-4CA2-B5BE-A27FC86241F8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9E2394CD-D0B9-48C3-BFD0-D314800846DF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: 塗りつぶしなし 91">
                  <a:extLst>
                    <a:ext uri="{FF2B5EF4-FFF2-40B4-BE49-F238E27FC236}">
                      <a16:creationId xmlns:a16="http://schemas.microsoft.com/office/drawing/2014/main" id="{E28A9391-ED6D-493A-B947-7C6586ED2C24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: 塗りつぶしなし 92">
                  <a:extLst>
                    <a:ext uri="{FF2B5EF4-FFF2-40B4-BE49-F238E27FC236}">
                      <a16:creationId xmlns:a16="http://schemas.microsoft.com/office/drawing/2014/main" id="{D8227F78-A909-4800-90E8-4FAC0F534A51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: 塗りつぶしなし 93">
                  <a:extLst>
                    <a:ext uri="{FF2B5EF4-FFF2-40B4-BE49-F238E27FC236}">
                      <a16:creationId xmlns:a16="http://schemas.microsoft.com/office/drawing/2014/main" id="{26647C56-14C5-4D65-8E2F-21EDF507AD1E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: 塗りつぶしなし 94">
                  <a:extLst>
                    <a:ext uri="{FF2B5EF4-FFF2-40B4-BE49-F238E27FC236}">
                      <a16:creationId xmlns:a16="http://schemas.microsoft.com/office/drawing/2014/main" id="{CD331207-E80F-47BC-B9B5-1EF201BC7AA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: 塗りつぶしなし 95">
                  <a:extLst>
                    <a:ext uri="{FF2B5EF4-FFF2-40B4-BE49-F238E27FC236}">
                      <a16:creationId xmlns:a16="http://schemas.microsoft.com/office/drawing/2014/main" id="{297CED01-D3B9-4791-BD01-E0115CE9B2CB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: 塗りつぶしなし 96">
                  <a:extLst>
                    <a:ext uri="{FF2B5EF4-FFF2-40B4-BE49-F238E27FC236}">
                      <a16:creationId xmlns:a16="http://schemas.microsoft.com/office/drawing/2014/main" id="{58516DF8-F2E7-472D-B21A-17760F43C15F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: 塗りつぶしなし 97">
                  <a:extLst>
                    <a:ext uri="{FF2B5EF4-FFF2-40B4-BE49-F238E27FC236}">
                      <a16:creationId xmlns:a16="http://schemas.microsoft.com/office/drawing/2014/main" id="{18990E6C-1EB2-4D7D-A59D-FF55FAAD9431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: 塗りつぶしなし 98">
                  <a:extLst>
                    <a:ext uri="{FF2B5EF4-FFF2-40B4-BE49-F238E27FC236}">
                      <a16:creationId xmlns:a16="http://schemas.microsoft.com/office/drawing/2014/main" id="{25EE7F44-37DA-48EF-8681-B831082794BB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D6D76834-5F3C-41C3-9351-874ACF366D72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E4369D0-95CA-4A86-A848-96BD935F593D}"/>
                </a:ext>
              </a:extLst>
            </p:cNvPr>
            <p:cNvGrpSpPr/>
            <p:nvPr/>
          </p:nvGrpSpPr>
          <p:grpSpPr>
            <a:xfrm>
              <a:off x="318528" y="786364"/>
              <a:ext cx="1058723" cy="608046"/>
              <a:chOff x="3189498" y="4960083"/>
              <a:chExt cx="1577713" cy="906114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1C67B3A-8927-4488-A714-6DC3F4B1F119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367C69DC-2B94-4866-8356-6BE3D82749D5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06CB344E-5CDA-42CC-A025-D7E00E2D3689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92888077-BF41-4D9B-8493-BC186F803015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8AEEEA84-48D3-4E72-AF7F-7CEAF704D4EB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7BC183F-81DB-436A-9BD5-EC6A87BCB795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7667E7C6-B826-4718-9359-870D3D33C9A5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0BFCEEF4-7824-44FC-B908-0DF6D96174B5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152DE11A-26AA-4A16-B26D-53218CEB212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8593932-F200-4A68-B882-5A5F7B434166}"/>
                </a:ext>
              </a:extLst>
            </p:cNvPr>
            <p:cNvGrpSpPr/>
            <p:nvPr/>
          </p:nvGrpSpPr>
          <p:grpSpPr>
            <a:xfrm rot="346402">
              <a:off x="1329855" y="721351"/>
              <a:ext cx="1150302" cy="505612"/>
              <a:chOff x="2412996" y="5374747"/>
              <a:chExt cx="1331816" cy="58539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29E3DC5-6C8A-402A-9CCF-7F021EAF84E2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78C27C4-7804-4C65-81F4-FE1AD80A78A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波線 68">
                  <a:extLst>
                    <a:ext uri="{FF2B5EF4-FFF2-40B4-BE49-F238E27FC236}">
                      <a16:creationId xmlns:a16="http://schemas.microsoft.com/office/drawing/2014/main" id="{0AECDA1B-4CAB-42B4-8D67-A2539367A0D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DD052F4-6F90-4787-89F4-64ABA21BC140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33EA1F3C-482E-42A6-9699-77B1A99BA17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波線 66">
                  <a:extLst>
                    <a:ext uri="{FF2B5EF4-FFF2-40B4-BE49-F238E27FC236}">
                      <a16:creationId xmlns:a16="http://schemas.microsoft.com/office/drawing/2014/main" id="{FCD824A2-4F3B-4CA6-94E9-6B455A709CA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152D3EA-5DEE-4FB4-8D87-5137BD51B8D5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A661C87D-4A75-47CD-9AE7-9B0D1054C06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波線 64">
                  <a:extLst>
                    <a:ext uri="{FF2B5EF4-FFF2-40B4-BE49-F238E27FC236}">
                      <a16:creationId xmlns:a16="http://schemas.microsoft.com/office/drawing/2014/main" id="{23C6644A-A256-49BA-AD5B-998AA941A71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9899238B-C380-4BE8-9D3C-0DCC29464B9E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6EEAAFF-59FF-4E11-9428-21FBCE4480E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波線 62">
                  <a:extLst>
                    <a:ext uri="{FF2B5EF4-FFF2-40B4-BE49-F238E27FC236}">
                      <a16:creationId xmlns:a16="http://schemas.microsoft.com/office/drawing/2014/main" id="{2EDBD9B6-DFC9-43D3-882D-319B346C9DB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587339AC-437B-4406-89D7-97C7D787CED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71AC217-9876-4927-8807-15AFC49312B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波線 60">
                  <a:extLst>
                    <a:ext uri="{FF2B5EF4-FFF2-40B4-BE49-F238E27FC236}">
                      <a16:creationId xmlns:a16="http://schemas.microsoft.com/office/drawing/2014/main" id="{F6EC8983-27A9-4B97-AD37-778DAC4E6F6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CF56B9AB-B70F-4CB5-9CC5-8DD7363BD68B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89B4E47-1E48-463C-BD55-F1C552C0B2F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波線 58">
                  <a:extLst>
                    <a:ext uri="{FF2B5EF4-FFF2-40B4-BE49-F238E27FC236}">
                      <a16:creationId xmlns:a16="http://schemas.microsoft.com/office/drawing/2014/main" id="{EAB80037-EAF8-4FC0-A6D0-555AACE70DE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80BE107F-E1E5-4059-BE2A-F600F05C5B5C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6EC9590F-6D11-417E-8A22-32161535C1B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波線 56">
                  <a:extLst>
                    <a:ext uri="{FF2B5EF4-FFF2-40B4-BE49-F238E27FC236}">
                      <a16:creationId xmlns:a16="http://schemas.microsoft.com/office/drawing/2014/main" id="{78FB7249-D52D-4854-A625-13867737CE0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6AABEAD-0F2B-4ECD-9D3F-94415D6000FB}"/>
                </a:ext>
              </a:extLst>
            </p:cNvPr>
            <p:cNvGrpSpPr/>
            <p:nvPr/>
          </p:nvGrpSpPr>
          <p:grpSpPr>
            <a:xfrm>
              <a:off x="137553" y="1053064"/>
              <a:ext cx="1058723" cy="608046"/>
              <a:chOff x="3189498" y="4960083"/>
              <a:chExt cx="1577713" cy="90611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62AA155E-D636-4A6A-BC39-E022122A050B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29FE9E6F-DF78-42C4-BF0F-506FACF54896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EC301E16-3C12-4AFB-87C7-23B2C5194FCD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0F7858E5-821A-4DA5-8D63-E7CE48CDD39C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56F53655-561E-44C5-B8DC-B73B4616E430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39B62FC-E8C1-4873-AD53-5DD60119FFF4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5A64903-57A4-4182-8319-DB93DD5FFE07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148A68FA-5EBC-46B4-9793-56D2679B8B3E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9253195F-2D53-46C2-A489-409388C80A2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DE7DABF-A491-4DA8-AAE9-527A262C3391}"/>
                </a:ext>
              </a:extLst>
            </p:cNvPr>
            <p:cNvGrpSpPr/>
            <p:nvPr/>
          </p:nvGrpSpPr>
          <p:grpSpPr>
            <a:xfrm>
              <a:off x="1183733" y="1142667"/>
              <a:ext cx="659725" cy="357520"/>
              <a:chOff x="1525180" y="6076461"/>
              <a:chExt cx="1536800" cy="832827"/>
            </a:xfrm>
          </p:grpSpPr>
          <p:sp>
            <p:nvSpPr>
              <p:cNvPr id="18" name="円: 塗りつぶしなし 17">
                <a:extLst>
                  <a:ext uri="{FF2B5EF4-FFF2-40B4-BE49-F238E27FC236}">
                    <a16:creationId xmlns:a16="http://schemas.microsoft.com/office/drawing/2014/main" id="{6D39DD91-4510-4754-8F24-B18D7F2EA4B6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182126FD-99C4-4EB8-B3CC-741315B9EEA8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円: 塗りつぶしなし 19">
                <a:extLst>
                  <a:ext uri="{FF2B5EF4-FFF2-40B4-BE49-F238E27FC236}">
                    <a16:creationId xmlns:a16="http://schemas.microsoft.com/office/drawing/2014/main" id="{150F42BA-337C-4EF1-A936-A6F168F6BF05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円: 塗りつぶしなし 20">
                <a:extLst>
                  <a:ext uri="{FF2B5EF4-FFF2-40B4-BE49-F238E27FC236}">
                    <a16:creationId xmlns:a16="http://schemas.microsoft.com/office/drawing/2014/main" id="{8179D6A1-F0BD-4140-8511-E919869716CB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円: 塗りつぶしなし 21">
                <a:extLst>
                  <a:ext uri="{FF2B5EF4-FFF2-40B4-BE49-F238E27FC236}">
                    <a16:creationId xmlns:a16="http://schemas.microsoft.com/office/drawing/2014/main" id="{3E2F93F2-A7A6-49A2-A2F2-369296EC0DED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円: 塗りつぶしなし 22">
                <a:extLst>
                  <a:ext uri="{FF2B5EF4-FFF2-40B4-BE49-F238E27FC236}">
                    <a16:creationId xmlns:a16="http://schemas.microsoft.com/office/drawing/2014/main" id="{5F5A6F15-F484-4AFA-9765-9EFA3161275A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6A4A39C2-1E69-43AF-A442-70EF84ACE853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円: 塗りつぶしなし 24">
                <a:extLst>
                  <a:ext uri="{FF2B5EF4-FFF2-40B4-BE49-F238E27FC236}">
                    <a16:creationId xmlns:a16="http://schemas.microsoft.com/office/drawing/2014/main" id="{44BD3B32-A4C8-4AB4-95D9-EADAA4D087BC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円: 塗りつぶしなし 25">
                <a:extLst>
                  <a:ext uri="{FF2B5EF4-FFF2-40B4-BE49-F238E27FC236}">
                    <a16:creationId xmlns:a16="http://schemas.microsoft.com/office/drawing/2014/main" id="{C7ED1488-36CC-43E6-A721-55BDC8719FEC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円: 塗りつぶしなし 26">
                <a:extLst>
                  <a:ext uri="{FF2B5EF4-FFF2-40B4-BE49-F238E27FC236}">
                    <a16:creationId xmlns:a16="http://schemas.microsoft.com/office/drawing/2014/main" id="{669D51BB-C300-44F1-99E9-6C7ED73C78D4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円: 塗りつぶしなし 27">
                <a:extLst>
                  <a:ext uri="{FF2B5EF4-FFF2-40B4-BE49-F238E27FC236}">
                    <a16:creationId xmlns:a16="http://schemas.microsoft.com/office/drawing/2014/main" id="{5685D792-663B-4AED-A20D-FC85CCB48F1E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AA6B4ED5-10BF-416E-B77A-004096BC1677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C5798A06-3E56-4F15-AC51-8FEB8D840EF0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0ACDFF09-219C-4F87-97D0-582C01ECDCEE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円: 塗りつぶしなし 31">
                <a:extLst>
                  <a:ext uri="{FF2B5EF4-FFF2-40B4-BE49-F238E27FC236}">
                    <a16:creationId xmlns:a16="http://schemas.microsoft.com/office/drawing/2014/main" id="{AF8AFAC4-9AD5-4599-A085-3E1D8827AB70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円: 塗りつぶしなし 32">
                <a:extLst>
                  <a:ext uri="{FF2B5EF4-FFF2-40B4-BE49-F238E27FC236}">
                    <a16:creationId xmlns:a16="http://schemas.microsoft.com/office/drawing/2014/main" id="{B0555805-DE56-45C1-BFB1-F3813AB255EA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円: 塗りつぶしなし 33">
                <a:extLst>
                  <a:ext uri="{FF2B5EF4-FFF2-40B4-BE49-F238E27FC236}">
                    <a16:creationId xmlns:a16="http://schemas.microsoft.com/office/drawing/2014/main" id="{416CAF1D-3FC9-4515-85C5-C00F691FA0AA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円: 塗りつぶしなし 34">
                <a:extLst>
                  <a:ext uri="{FF2B5EF4-FFF2-40B4-BE49-F238E27FC236}">
                    <a16:creationId xmlns:a16="http://schemas.microsoft.com/office/drawing/2014/main" id="{541ED80A-A5CA-4BDF-8EAB-B2859F8D47F6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E5A848AB-F2B4-4D10-8CD4-64FBBFDA579E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874917DB-A1BB-424D-9E54-12129EB74662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2537BD6A-1B6B-4F50-98E5-96C66CF1013E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0B5AB196-A69E-486E-BF1C-87177B9AB160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809C0F0-E188-4FCA-8E6D-6E382116DF04}"/>
                </a:ext>
              </a:extLst>
            </p:cNvPr>
            <p:cNvGrpSpPr/>
            <p:nvPr/>
          </p:nvGrpSpPr>
          <p:grpSpPr>
            <a:xfrm>
              <a:off x="623493" y="1407466"/>
              <a:ext cx="859006" cy="652314"/>
              <a:chOff x="2408268" y="4908430"/>
              <a:chExt cx="2192435" cy="166489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E2FB4EB-C6DA-4688-8BCF-D9DFE7DC02FD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5F8C3FA1-80A0-4110-A26E-E2003E1D63AD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9BBBFBD-5671-4FA6-A414-8142C5AA72FF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E867875-3570-4CDC-B171-2D44C1737026}"/>
                </a:ext>
              </a:extLst>
            </p:cNvPr>
            <p:cNvGrpSpPr/>
            <p:nvPr/>
          </p:nvGrpSpPr>
          <p:grpSpPr>
            <a:xfrm>
              <a:off x="1809976" y="581614"/>
              <a:ext cx="2000423" cy="1307051"/>
              <a:chOff x="3704938" y="1322434"/>
              <a:chExt cx="2000423" cy="130705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2401670-A2D4-4033-97A5-88B63D931BB0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14E96436-0A5E-4CBC-9E69-BA4B5D3B72E1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000BD5D0-B687-47FE-BC65-97E3A283E6A5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8DA4B7A-6A59-4330-8F90-D385C7E64D22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12F0EE54-0869-4AAB-B146-3FAB166DDCCB}"/>
              </a:ext>
            </a:extLst>
          </p:cNvPr>
          <p:cNvGrpSpPr/>
          <p:nvPr/>
        </p:nvGrpSpPr>
        <p:grpSpPr>
          <a:xfrm>
            <a:off x="6571129" y="1187367"/>
            <a:ext cx="2667000" cy="2026373"/>
            <a:chOff x="-165762" y="283097"/>
            <a:chExt cx="3976161" cy="3021066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2AEF6A3F-7D61-420E-9B35-534031AF851E}"/>
                </a:ext>
              </a:extLst>
            </p:cNvPr>
            <p:cNvGrpSpPr/>
            <p:nvPr/>
          </p:nvGrpSpPr>
          <p:grpSpPr>
            <a:xfrm>
              <a:off x="-165762" y="283097"/>
              <a:ext cx="3321170" cy="3021066"/>
              <a:chOff x="1587152" y="1138806"/>
              <a:chExt cx="3321170" cy="3021066"/>
            </a:xfrm>
          </p:grpSpPr>
          <p:sp>
            <p:nvSpPr>
              <p:cNvPr id="252" name="楕円 3">
                <a:extLst>
                  <a:ext uri="{FF2B5EF4-FFF2-40B4-BE49-F238E27FC236}">
                    <a16:creationId xmlns:a16="http://schemas.microsoft.com/office/drawing/2014/main" id="{8DAE1EC4-7EA7-46D3-83BD-53F58C658995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3">
                <a:extLst>
                  <a:ext uri="{FF2B5EF4-FFF2-40B4-BE49-F238E27FC236}">
                    <a16:creationId xmlns:a16="http://schemas.microsoft.com/office/drawing/2014/main" id="{2CE5D720-C3CD-4105-8042-11B392AA9FB8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A9561C02-2541-4B92-A780-31F930D278E7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1E04BB57-D45D-48F6-8D86-E653B5102386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0277A7B8-FBB7-44B9-9725-F55B6C953C56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C8757AA9-2610-4308-B4A7-453E143FE861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0966574-6C8C-4AF5-BEFC-2F1F00441F3C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44F8EFAF-B972-48DA-89DA-604169E54654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4A571261-4C3E-4DB1-8FBF-030E2689BD1F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4B99517D-8C92-4528-B850-08C42BD93672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61F5D7AD-BCEC-4D09-ACBA-ACC992B28623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1B5238E-029D-448C-893C-DBDCA9A3B5FC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EEE0DC4B-65DB-48E4-BE8E-19809A62D9FD}"/>
                </a:ext>
              </a:extLst>
            </p:cNvPr>
            <p:cNvGrpSpPr/>
            <p:nvPr/>
          </p:nvGrpSpPr>
          <p:grpSpPr>
            <a:xfrm>
              <a:off x="132085" y="698516"/>
              <a:ext cx="2705464" cy="1310686"/>
              <a:chOff x="5774653" y="1480033"/>
              <a:chExt cx="2748453" cy="1495242"/>
            </a:xfrm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97FEFA4A-2095-4CCA-9AD0-6C9F918FC1E5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4555D88D-925A-4C93-9578-8CB591B32D38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D952131D-0919-45F0-85C5-8DA799204B12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6CE8F74B-2BAC-4964-B3E1-914ED81664DF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円: 塗りつぶしなし 234">
                  <a:extLst>
                    <a:ext uri="{FF2B5EF4-FFF2-40B4-BE49-F238E27FC236}">
                      <a16:creationId xmlns:a16="http://schemas.microsoft.com/office/drawing/2014/main" id="{EC098B5D-6467-4C15-BD10-E87258709EB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円: 塗りつぶしなし 235">
                  <a:extLst>
                    <a:ext uri="{FF2B5EF4-FFF2-40B4-BE49-F238E27FC236}">
                      <a16:creationId xmlns:a16="http://schemas.microsoft.com/office/drawing/2014/main" id="{D517A9DD-39B3-4423-979F-7A442EEE34DE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6E7CB6CB-6D33-4792-8FAE-777255E2811D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9200C257-03C0-4BF2-97BA-B508B40C865D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円: 塗りつぶしなし 238">
                  <a:extLst>
                    <a:ext uri="{FF2B5EF4-FFF2-40B4-BE49-F238E27FC236}">
                      <a16:creationId xmlns:a16="http://schemas.microsoft.com/office/drawing/2014/main" id="{283DBBF8-4967-4D08-B7D3-5B5C0B92315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: 塗りつぶしなし 239">
                  <a:extLst>
                    <a:ext uri="{FF2B5EF4-FFF2-40B4-BE49-F238E27FC236}">
                      <a16:creationId xmlns:a16="http://schemas.microsoft.com/office/drawing/2014/main" id="{0F96C8DB-BB49-4106-B5C2-1ADEE64D42FA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円: 塗りつぶしなし 240">
                  <a:extLst>
                    <a:ext uri="{FF2B5EF4-FFF2-40B4-BE49-F238E27FC236}">
                      <a16:creationId xmlns:a16="http://schemas.microsoft.com/office/drawing/2014/main" id="{D21A7CE1-6B60-4BA4-BA4A-C2C1C3F5753D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6036888F-739B-42EB-B9C4-86C36AFD2C4E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533538B1-4B22-484A-9203-5D74F7E9F75A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円: 塗りつぶしなし 243">
                  <a:extLst>
                    <a:ext uri="{FF2B5EF4-FFF2-40B4-BE49-F238E27FC236}">
                      <a16:creationId xmlns:a16="http://schemas.microsoft.com/office/drawing/2014/main" id="{15ABED44-DFB5-49BC-9565-17ABCE81A4EF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96A95673-7875-4E1C-8387-4357C8E4F46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6D187110-CE1C-4402-8CC2-415AF5B265D1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E385DB26-23BC-4D81-8CAC-BC6FB2FE4F8C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円: 塗りつぶしなし 247">
                  <a:extLst>
                    <a:ext uri="{FF2B5EF4-FFF2-40B4-BE49-F238E27FC236}">
                      <a16:creationId xmlns:a16="http://schemas.microsoft.com/office/drawing/2014/main" id="{782AEDF7-D071-412B-909F-36CC093828E1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0E475450-6082-4B2F-B8D8-FB65BEAD9DC2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2448CF7B-92C5-4091-90CD-E8ED9BA27F98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2E81C4FB-ADBF-4983-8710-18F91A930109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7CDBE0DE-251B-4C31-AEC9-D5A15BACA5D2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212" name="円: 塗りつぶしなし 211">
                  <a:extLst>
                    <a:ext uri="{FF2B5EF4-FFF2-40B4-BE49-F238E27FC236}">
                      <a16:creationId xmlns:a16="http://schemas.microsoft.com/office/drawing/2014/main" id="{8BCB1888-4824-4DD1-B49B-FFE3EEE7203C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: 塗りつぶしなし 212">
                  <a:extLst>
                    <a:ext uri="{FF2B5EF4-FFF2-40B4-BE49-F238E27FC236}">
                      <a16:creationId xmlns:a16="http://schemas.microsoft.com/office/drawing/2014/main" id="{05E8CF82-648A-40F3-BB01-68AA7E5A3056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: 塗りつぶしなし 213">
                  <a:extLst>
                    <a:ext uri="{FF2B5EF4-FFF2-40B4-BE49-F238E27FC236}">
                      <a16:creationId xmlns:a16="http://schemas.microsoft.com/office/drawing/2014/main" id="{1E03D331-C1E9-4F5F-A624-8B80D1DE3C0D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: 塗りつぶしなし 214">
                  <a:extLst>
                    <a:ext uri="{FF2B5EF4-FFF2-40B4-BE49-F238E27FC236}">
                      <a16:creationId xmlns:a16="http://schemas.microsoft.com/office/drawing/2014/main" id="{94711DA0-A3F3-4E2B-B9DC-151C4B8297E3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円: 塗りつぶしなし 215">
                  <a:extLst>
                    <a:ext uri="{FF2B5EF4-FFF2-40B4-BE49-F238E27FC236}">
                      <a16:creationId xmlns:a16="http://schemas.microsoft.com/office/drawing/2014/main" id="{6A4F1206-E9FA-4251-AD8B-F48AE53F4925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DFB940A8-1CAF-4D80-BB0A-1CF794ECA63C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8534BB6A-5734-4190-B365-E69B8D305B55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円: 塗りつぶしなし 218">
                  <a:extLst>
                    <a:ext uri="{FF2B5EF4-FFF2-40B4-BE49-F238E27FC236}">
                      <a16:creationId xmlns:a16="http://schemas.microsoft.com/office/drawing/2014/main" id="{1B2FE77B-75AE-483F-8352-8739DBBA980E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円: 塗りつぶしなし 219">
                  <a:extLst>
                    <a:ext uri="{FF2B5EF4-FFF2-40B4-BE49-F238E27FC236}">
                      <a16:creationId xmlns:a16="http://schemas.microsoft.com/office/drawing/2014/main" id="{1E0B1D45-C285-4B5F-8E00-6049FC65F8B1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1BA33458-8D90-4B1A-83EB-F4ED6168A658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294FD954-475A-4E06-B19C-3905D528C69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: 塗りつぶしなし 222">
                  <a:extLst>
                    <a:ext uri="{FF2B5EF4-FFF2-40B4-BE49-F238E27FC236}">
                      <a16:creationId xmlns:a16="http://schemas.microsoft.com/office/drawing/2014/main" id="{BB537C6F-DB15-4D5E-9ECF-709C3AFFD6BE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円: 塗りつぶしなし 223">
                  <a:extLst>
                    <a:ext uri="{FF2B5EF4-FFF2-40B4-BE49-F238E27FC236}">
                      <a16:creationId xmlns:a16="http://schemas.microsoft.com/office/drawing/2014/main" id="{2A9A535D-C2BB-4B69-A48C-A94D2CAA8296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E98622C2-DFE1-41AB-8522-D49753DA7332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F0D3FC56-B3F5-4FEB-96F7-47BFB0138A17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8628BC09-20F6-4FE2-A55A-CCE5A71254F2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円: 塗りつぶしなし 227">
                  <a:extLst>
                    <a:ext uri="{FF2B5EF4-FFF2-40B4-BE49-F238E27FC236}">
                      <a16:creationId xmlns:a16="http://schemas.microsoft.com/office/drawing/2014/main" id="{E10A10E6-8EAD-4B38-AAEC-279995A4117D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円: 塗りつぶしなし 228">
                  <a:extLst>
                    <a:ext uri="{FF2B5EF4-FFF2-40B4-BE49-F238E27FC236}">
                      <a16:creationId xmlns:a16="http://schemas.microsoft.com/office/drawing/2014/main" id="{17BDBA5E-AD73-41D3-8293-8B845FC57EE9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円: 塗りつぶしなし 229">
                  <a:extLst>
                    <a:ext uri="{FF2B5EF4-FFF2-40B4-BE49-F238E27FC236}">
                      <a16:creationId xmlns:a16="http://schemas.microsoft.com/office/drawing/2014/main" id="{E1F11E0C-4C29-4D08-AB07-6E978C1331C2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: 塗りつぶしなし 230">
                  <a:extLst>
                    <a:ext uri="{FF2B5EF4-FFF2-40B4-BE49-F238E27FC236}">
                      <a16:creationId xmlns:a16="http://schemas.microsoft.com/office/drawing/2014/main" id="{536A0C4F-EED9-4281-9284-A5CA6E60CBF8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4320CC4-4032-43C5-ACB9-28883E6B1AB2}"/>
                </a:ext>
              </a:extLst>
            </p:cNvPr>
            <p:cNvGrpSpPr/>
            <p:nvPr/>
          </p:nvGrpSpPr>
          <p:grpSpPr>
            <a:xfrm>
              <a:off x="318528" y="786364"/>
              <a:ext cx="1058723" cy="608046"/>
              <a:chOff x="3189498" y="4960083"/>
              <a:chExt cx="1577713" cy="906114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3CEFB93-9175-4CEB-B20E-D694B2154A98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8334C579-45A0-45AA-976B-522BE419B0C8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8226AB2-3AF3-4DE7-B4FA-DDE816930602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7A4A4A06-DB11-45C5-808B-3232BCB6999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360B5E12-F424-4764-85C0-633637B0395C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A0AD7B2E-F7D0-4972-BD7E-123F879F4BBC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96E26966-578D-4F70-A75F-0E2AECE445D4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305B7CEF-C156-4F69-B590-95115A1149F1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47AD1F9F-FC12-469C-9F77-072F812FE86F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B5C3B406-2385-4622-88EB-06753D336EBE}"/>
                </a:ext>
              </a:extLst>
            </p:cNvPr>
            <p:cNvGrpSpPr/>
            <p:nvPr/>
          </p:nvGrpSpPr>
          <p:grpSpPr>
            <a:xfrm rot="346402">
              <a:off x="1329855" y="721351"/>
              <a:ext cx="1150302" cy="505612"/>
              <a:chOff x="2412996" y="5374747"/>
              <a:chExt cx="1331816" cy="585396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322D0A56-9D2D-4430-9F61-6734D0F2F605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EA4288F5-844B-4A99-843A-DA7F31CB3FA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波線 199">
                  <a:extLst>
                    <a:ext uri="{FF2B5EF4-FFF2-40B4-BE49-F238E27FC236}">
                      <a16:creationId xmlns:a16="http://schemas.microsoft.com/office/drawing/2014/main" id="{0AECD27B-4668-4831-BB55-272455B5773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4390F435-BFAF-494E-B7C0-063DECCE7CEE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4CD2FFF6-01B5-4B6F-A858-C4760DAB019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波線 197">
                  <a:extLst>
                    <a:ext uri="{FF2B5EF4-FFF2-40B4-BE49-F238E27FC236}">
                      <a16:creationId xmlns:a16="http://schemas.microsoft.com/office/drawing/2014/main" id="{73906DC1-C872-4419-8DAE-58BC979C1AE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EEE480A8-8D1A-4E07-BB60-7B8617DD8AD9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A62A46A-560D-48F4-9DF8-47936619411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波線 195">
                  <a:extLst>
                    <a:ext uri="{FF2B5EF4-FFF2-40B4-BE49-F238E27FC236}">
                      <a16:creationId xmlns:a16="http://schemas.microsoft.com/office/drawing/2014/main" id="{B00E65D5-4244-41ED-B641-6583184FB96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950C1E8-6B42-4E7C-8F0B-E798BC6492E4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DBC085F-FD74-456E-B24E-DAA50D06B29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波線 193">
                  <a:extLst>
                    <a:ext uri="{FF2B5EF4-FFF2-40B4-BE49-F238E27FC236}">
                      <a16:creationId xmlns:a16="http://schemas.microsoft.com/office/drawing/2014/main" id="{AC65D078-6CA4-428F-9FAA-65A7BFC086E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FF71BA6B-26D5-453D-ABF7-45B3377434AC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0A380EDD-E0C9-4D6B-8FF8-9BB36A41B16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波線 191">
                  <a:extLst>
                    <a:ext uri="{FF2B5EF4-FFF2-40B4-BE49-F238E27FC236}">
                      <a16:creationId xmlns:a16="http://schemas.microsoft.com/office/drawing/2014/main" id="{0E45EEC1-36F0-4EBA-B325-662A36F6D18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016B300E-85DC-4F0D-887D-DCD85C8E5017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F273845D-F92D-414A-A9E9-29651417E79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波線 189">
                  <a:extLst>
                    <a:ext uri="{FF2B5EF4-FFF2-40B4-BE49-F238E27FC236}">
                      <a16:creationId xmlns:a16="http://schemas.microsoft.com/office/drawing/2014/main" id="{4A3C4BDD-E7CE-4B88-8EC1-B5D6F594D8D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DAFE6D5-45E1-4399-8028-98AB9AA3B2FB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EE1CE931-3A03-41A8-A265-C830AAD60DA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波線 187">
                  <a:extLst>
                    <a:ext uri="{FF2B5EF4-FFF2-40B4-BE49-F238E27FC236}">
                      <a16:creationId xmlns:a16="http://schemas.microsoft.com/office/drawing/2014/main" id="{6B83FB2C-E04F-4396-B031-D53AB7BB40F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1B56A8D4-5D56-4581-9693-9287AF5892B1}"/>
                </a:ext>
              </a:extLst>
            </p:cNvPr>
            <p:cNvGrpSpPr/>
            <p:nvPr/>
          </p:nvGrpSpPr>
          <p:grpSpPr>
            <a:xfrm>
              <a:off x="137553" y="1053064"/>
              <a:ext cx="1058723" cy="608046"/>
              <a:chOff x="3189498" y="4960083"/>
              <a:chExt cx="1577713" cy="906114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84DD5EE-0562-4317-AF49-03C4A2E76851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F9E1B128-9067-4101-98F0-8757003215BC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7A3534B9-6103-4AE6-9D8E-08133BB7D954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AA0EF25-BAAF-41C8-B8E1-53323EAC63E9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CCBA8A73-1F86-46CF-BBB3-121A5C781070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7368DD36-63E1-41F9-BDE8-09AEC0A0B391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19F093B7-8A28-4CE7-95B4-EFE3C72CFB95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FEDD257C-B689-4DA1-8BB3-AD1EBFE70809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4252C53B-4C09-447A-BCF6-38C7CF733E24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1C5F67C5-F335-416A-A9CF-82AC6A1BFB50}"/>
                </a:ext>
              </a:extLst>
            </p:cNvPr>
            <p:cNvGrpSpPr/>
            <p:nvPr/>
          </p:nvGrpSpPr>
          <p:grpSpPr>
            <a:xfrm>
              <a:off x="1183733" y="1142667"/>
              <a:ext cx="659725" cy="357520"/>
              <a:chOff x="1525180" y="6076461"/>
              <a:chExt cx="1536800" cy="832827"/>
            </a:xfrm>
          </p:grpSpPr>
          <p:sp>
            <p:nvSpPr>
              <p:cNvPr id="149" name="円: 塗りつぶしなし 148">
                <a:extLst>
                  <a:ext uri="{FF2B5EF4-FFF2-40B4-BE49-F238E27FC236}">
                    <a16:creationId xmlns:a16="http://schemas.microsoft.com/office/drawing/2014/main" id="{DF38B65E-7FB4-47ED-A2D5-864DAB7699AD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円: 塗りつぶしなし 149">
                <a:extLst>
                  <a:ext uri="{FF2B5EF4-FFF2-40B4-BE49-F238E27FC236}">
                    <a16:creationId xmlns:a16="http://schemas.microsoft.com/office/drawing/2014/main" id="{4ED36129-9669-4316-8EE1-006FAD6E3347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C3C27E99-2977-4E36-9BE6-0D88DCF57BDD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0E92087B-5AA3-4C5A-82B6-F6EEC47D7F25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円: 塗りつぶしなし 152">
                <a:extLst>
                  <a:ext uri="{FF2B5EF4-FFF2-40B4-BE49-F238E27FC236}">
                    <a16:creationId xmlns:a16="http://schemas.microsoft.com/office/drawing/2014/main" id="{BFD77AD7-7DD6-4757-B0A8-E2E1A718941C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円: 塗りつぶしなし 153">
                <a:extLst>
                  <a:ext uri="{FF2B5EF4-FFF2-40B4-BE49-F238E27FC236}">
                    <a16:creationId xmlns:a16="http://schemas.microsoft.com/office/drawing/2014/main" id="{802E814A-9188-4ED5-BBD4-723D004B1D5F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円: 塗りつぶしなし 154">
                <a:extLst>
                  <a:ext uri="{FF2B5EF4-FFF2-40B4-BE49-F238E27FC236}">
                    <a16:creationId xmlns:a16="http://schemas.microsoft.com/office/drawing/2014/main" id="{FA283357-8481-48E5-ABF3-5B9F0C80FC10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円: 塗りつぶしなし 155">
                <a:extLst>
                  <a:ext uri="{FF2B5EF4-FFF2-40B4-BE49-F238E27FC236}">
                    <a16:creationId xmlns:a16="http://schemas.microsoft.com/office/drawing/2014/main" id="{AFC04DD9-AA1E-4211-BA30-D674C89B3BA4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円: 塗りつぶしなし 156">
                <a:extLst>
                  <a:ext uri="{FF2B5EF4-FFF2-40B4-BE49-F238E27FC236}">
                    <a16:creationId xmlns:a16="http://schemas.microsoft.com/office/drawing/2014/main" id="{9E36BC2A-6A91-44E3-A1A3-24D4ED2129F5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円: 塗りつぶしなし 157">
                <a:extLst>
                  <a:ext uri="{FF2B5EF4-FFF2-40B4-BE49-F238E27FC236}">
                    <a16:creationId xmlns:a16="http://schemas.microsoft.com/office/drawing/2014/main" id="{7CA67781-0E49-4CB8-99F2-F6D8C83B0660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円: 塗りつぶしなし 158">
                <a:extLst>
                  <a:ext uri="{FF2B5EF4-FFF2-40B4-BE49-F238E27FC236}">
                    <a16:creationId xmlns:a16="http://schemas.microsoft.com/office/drawing/2014/main" id="{50B75B2A-85E9-481B-8866-F8946EE82B98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円: 塗りつぶしなし 159">
                <a:extLst>
                  <a:ext uri="{FF2B5EF4-FFF2-40B4-BE49-F238E27FC236}">
                    <a16:creationId xmlns:a16="http://schemas.microsoft.com/office/drawing/2014/main" id="{360D794D-EA9D-44D7-988E-E6D695AF1747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円: 塗りつぶしなし 160">
                <a:extLst>
                  <a:ext uri="{FF2B5EF4-FFF2-40B4-BE49-F238E27FC236}">
                    <a16:creationId xmlns:a16="http://schemas.microsoft.com/office/drawing/2014/main" id="{F4BD527D-02CA-432F-91EC-77ECB255EB48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円: 塗りつぶしなし 161">
                <a:extLst>
                  <a:ext uri="{FF2B5EF4-FFF2-40B4-BE49-F238E27FC236}">
                    <a16:creationId xmlns:a16="http://schemas.microsoft.com/office/drawing/2014/main" id="{F9019CDB-00B5-4D34-9AB0-C7F4F5779866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円: 塗りつぶしなし 162">
                <a:extLst>
                  <a:ext uri="{FF2B5EF4-FFF2-40B4-BE49-F238E27FC236}">
                    <a16:creationId xmlns:a16="http://schemas.microsoft.com/office/drawing/2014/main" id="{E90D84A3-78C8-4CED-B3DC-88B10F534097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32536D6B-079B-47BA-BF14-88327A31215F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円: 塗りつぶしなし 164">
                <a:extLst>
                  <a:ext uri="{FF2B5EF4-FFF2-40B4-BE49-F238E27FC236}">
                    <a16:creationId xmlns:a16="http://schemas.microsoft.com/office/drawing/2014/main" id="{4D237351-A6A0-42D3-847C-81060F825F97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円: 塗りつぶしなし 165">
                <a:extLst>
                  <a:ext uri="{FF2B5EF4-FFF2-40B4-BE49-F238E27FC236}">
                    <a16:creationId xmlns:a16="http://schemas.microsoft.com/office/drawing/2014/main" id="{2656B51D-77D0-4191-B852-B4E48F6DDF1C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円: 塗りつぶしなし 166">
                <a:extLst>
                  <a:ext uri="{FF2B5EF4-FFF2-40B4-BE49-F238E27FC236}">
                    <a16:creationId xmlns:a16="http://schemas.microsoft.com/office/drawing/2014/main" id="{0F5F7742-8EF3-486F-9EB7-7867C98FDF12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F18300E2-1893-48BA-B357-443DFE0EC48A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82925D85-4F41-4315-A7CE-6919FCC4E5B4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円: 塗りつぶしなし 169">
                <a:extLst>
                  <a:ext uri="{FF2B5EF4-FFF2-40B4-BE49-F238E27FC236}">
                    <a16:creationId xmlns:a16="http://schemas.microsoft.com/office/drawing/2014/main" id="{A4482814-F1FB-407C-8310-B878B3F3F2CE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1E1DFEFC-A25B-402C-AA83-AAF34E4C5D79}"/>
                </a:ext>
              </a:extLst>
            </p:cNvPr>
            <p:cNvGrpSpPr/>
            <p:nvPr/>
          </p:nvGrpSpPr>
          <p:grpSpPr>
            <a:xfrm>
              <a:off x="623493" y="1407466"/>
              <a:ext cx="859006" cy="652314"/>
              <a:chOff x="2408268" y="4908430"/>
              <a:chExt cx="2192435" cy="1664898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3C3208B-4542-4250-A6A5-FF9A8E59103C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星: 12 pt 146">
                <a:extLst>
                  <a:ext uri="{FF2B5EF4-FFF2-40B4-BE49-F238E27FC236}">
                    <a16:creationId xmlns:a16="http://schemas.microsoft.com/office/drawing/2014/main" id="{CD415F08-180D-44B8-990C-38F4759DA052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59D4965-DD7F-4825-977E-58C0C05F7D98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AE67E472-7A7F-4AF4-8BC6-49731DEA33B5}"/>
                </a:ext>
              </a:extLst>
            </p:cNvPr>
            <p:cNvGrpSpPr/>
            <p:nvPr/>
          </p:nvGrpSpPr>
          <p:grpSpPr>
            <a:xfrm>
              <a:off x="1809976" y="581614"/>
              <a:ext cx="2000423" cy="1307051"/>
              <a:chOff x="3704938" y="1322434"/>
              <a:chExt cx="2000423" cy="1307051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CBADFAC8-6ECC-4396-A2AF-EA8658251104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FFABCFE-2C9A-48D7-94F5-6F1B53D1FE92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7A63CB5A-8528-4721-A361-F6E3DD0FE740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501E56BE-B8D3-474D-942F-C71B974A978B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3A90080E-4CBE-45F7-8560-672B9BC0837E}"/>
              </a:ext>
            </a:extLst>
          </p:cNvPr>
          <p:cNvGrpSpPr/>
          <p:nvPr/>
        </p:nvGrpSpPr>
        <p:grpSpPr>
          <a:xfrm>
            <a:off x="672352" y="1187367"/>
            <a:ext cx="2667000" cy="2026373"/>
            <a:chOff x="146075" y="283097"/>
            <a:chExt cx="3275461" cy="2488678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A66D59AC-E68B-4617-8415-E5197399D3CA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383" name="楕円 3">
                <a:extLst>
                  <a:ext uri="{FF2B5EF4-FFF2-40B4-BE49-F238E27FC236}">
                    <a16:creationId xmlns:a16="http://schemas.microsoft.com/office/drawing/2014/main" id="{3E7A3581-DFFF-43F3-AB93-78AF5AD7ACF1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">
                <a:extLst>
                  <a:ext uri="{FF2B5EF4-FFF2-40B4-BE49-F238E27FC236}">
                    <a16:creationId xmlns:a16="http://schemas.microsoft.com/office/drawing/2014/main" id="{5350F126-B152-40B1-958C-0457276F95A7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81AC03AA-1C00-434F-B825-1D4F663F93DC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6FFFD5F1-53D3-45E5-9494-3F55044EBDAA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2913B72-6C85-4D68-8BB8-42659A1066C2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D7139E1E-A823-41EE-84AD-4A7DCCC6434B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5BEB4A2F-1105-45EF-8553-690C0BF1D659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93318ACA-B59E-4EDD-AA32-2A0F05C4569C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F1E10BF2-3C8E-438A-8C91-5F3410071AD5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1361F97F-7922-4933-A956-9342E84125B4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5E174204-ECF9-44CF-A31B-89E673E27D2B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5464AE11-389A-4369-A02C-BC23E69B2BB4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E946100A-707E-4C8B-B1C8-01B97DE1539F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07E43084-E51D-4CF4-8A9C-1AD2242C4C1B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363" name="円: 塗りつぶしなし 362">
                  <a:extLst>
                    <a:ext uri="{FF2B5EF4-FFF2-40B4-BE49-F238E27FC236}">
                      <a16:creationId xmlns:a16="http://schemas.microsoft.com/office/drawing/2014/main" id="{D113C28A-A9E5-417C-A2AC-DEC58E7028B1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円: 塗りつぶしなし 363">
                  <a:extLst>
                    <a:ext uri="{FF2B5EF4-FFF2-40B4-BE49-F238E27FC236}">
                      <a16:creationId xmlns:a16="http://schemas.microsoft.com/office/drawing/2014/main" id="{F17D8A58-5184-4AD0-BCAA-D8D71F153F97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円: 塗りつぶしなし 364">
                  <a:extLst>
                    <a:ext uri="{FF2B5EF4-FFF2-40B4-BE49-F238E27FC236}">
                      <a16:creationId xmlns:a16="http://schemas.microsoft.com/office/drawing/2014/main" id="{FE48DBF6-292C-48C4-A8C0-CE0709204DD4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円: 塗りつぶしなし 365">
                  <a:extLst>
                    <a:ext uri="{FF2B5EF4-FFF2-40B4-BE49-F238E27FC236}">
                      <a16:creationId xmlns:a16="http://schemas.microsoft.com/office/drawing/2014/main" id="{5C70B8CB-25CA-4251-AA44-2EF7D571A4F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円: 塗りつぶしなし 366">
                  <a:extLst>
                    <a:ext uri="{FF2B5EF4-FFF2-40B4-BE49-F238E27FC236}">
                      <a16:creationId xmlns:a16="http://schemas.microsoft.com/office/drawing/2014/main" id="{ECD67DCF-1E17-456E-ABA3-0E8BDA1EC2AB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円: 塗りつぶしなし 367">
                  <a:extLst>
                    <a:ext uri="{FF2B5EF4-FFF2-40B4-BE49-F238E27FC236}">
                      <a16:creationId xmlns:a16="http://schemas.microsoft.com/office/drawing/2014/main" id="{2DBB6CEF-84FC-462E-85AC-14030AFD7239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円: 塗りつぶしなし 368">
                  <a:extLst>
                    <a:ext uri="{FF2B5EF4-FFF2-40B4-BE49-F238E27FC236}">
                      <a16:creationId xmlns:a16="http://schemas.microsoft.com/office/drawing/2014/main" id="{56792704-FA1B-4ADB-AA32-FA5445A605D2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円: 塗りつぶしなし 369">
                  <a:extLst>
                    <a:ext uri="{FF2B5EF4-FFF2-40B4-BE49-F238E27FC236}">
                      <a16:creationId xmlns:a16="http://schemas.microsoft.com/office/drawing/2014/main" id="{6848DDB5-7417-44CD-99FD-E1B82E98C0D8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: 塗りつぶしなし 370">
                  <a:extLst>
                    <a:ext uri="{FF2B5EF4-FFF2-40B4-BE49-F238E27FC236}">
                      <a16:creationId xmlns:a16="http://schemas.microsoft.com/office/drawing/2014/main" id="{8BC2BB58-06C4-43D3-952C-4CADC1F50531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: 塗りつぶしなし 371">
                  <a:extLst>
                    <a:ext uri="{FF2B5EF4-FFF2-40B4-BE49-F238E27FC236}">
                      <a16:creationId xmlns:a16="http://schemas.microsoft.com/office/drawing/2014/main" id="{C843B181-6D9E-4486-AE53-92442BC59092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円: 塗りつぶしなし 372">
                  <a:extLst>
                    <a:ext uri="{FF2B5EF4-FFF2-40B4-BE49-F238E27FC236}">
                      <a16:creationId xmlns:a16="http://schemas.microsoft.com/office/drawing/2014/main" id="{E7BCA6BA-2A33-4417-97EE-E926BE70D231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: 塗りつぶしなし 373">
                  <a:extLst>
                    <a:ext uri="{FF2B5EF4-FFF2-40B4-BE49-F238E27FC236}">
                      <a16:creationId xmlns:a16="http://schemas.microsoft.com/office/drawing/2014/main" id="{9E4C674B-B5DA-4840-B0EC-C4DEA31E1917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円: 塗りつぶしなし 374">
                  <a:extLst>
                    <a:ext uri="{FF2B5EF4-FFF2-40B4-BE49-F238E27FC236}">
                      <a16:creationId xmlns:a16="http://schemas.microsoft.com/office/drawing/2014/main" id="{5855CE8D-43B6-4475-87BB-C760237793FC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4D7F02BC-455A-4B45-ADED-C069CE6A6C95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9E72F0E8-5224-4872-93ED-8146E290544A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円: 塗りつぶしなし 377">
                  <a:extLst>
                    <a:ext uri="{FF2B5EF4-FFF2-40B4-BE49-F238E27FC236}">
                      <a16:creationId xmlns:a16="http://schemas.microsoft.com/office/drawing/2014/main" id="{A0BFE3E7-1530-4383-A7ED-C382F4629F5B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円: 塗りつぶしなし 378">
                  <a:extLst>
                    <a:ext uri="{FF2B5EF4-FFF2-40B4-BE49-F238E27FC236}">
                      <a16:creationId xmlns:a16="http://schemas.microsoft.com/office/drawing/2014/main" id="{9A2D780A-2AD7-4B70-9B55-9DC4BE14FF8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円: 塗りつぶしなし 379">
                  <a:extLst>
                    <a:ext uri="{FF2B5EF4-FFF2-40B4-BE49-F238E27FC236}">
                      <a16:creationId xmlns:a16="http://schemas.microsoft.com/office/drawing/2014/main" id="{F75AA0CD-E54B-4941-B40F-B538E99BAF27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73520073-DE8A-4EBB-A87E-0D4B480EBF16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B190BB74-C3C9-442C-845D-45A2D91D94FC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55077F9-17CC-4977-90EB-FC73041F8EB7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343" name="円: 塗りつぶしなし 342">
                  <a:extLst>
                    <a:ext uri="{FF2B5EF4-FFF2-40B4-BE49-F238E27FC236}">
                      <a16:creationId xmlns:a16="http://schemas.microsoft.com/office/drawing/2014/main" id="{5D85B58E-F484-4F91-A491-FDDC4CABB0F2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円: 塗りつぶしなし 343">
                  <a:extLst>
                    <a:ext uri="{FF2B5EF4-FFF2-40B4-BE49-F238E27FC236}">
                      <a16:creationId xmlns:a16="http://schemas.microsoft.com/office/drawing/2014/main" id="{6E402971-3B46-4DE0-AB74-2B86D09803AD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円: 塗りつぶしなし 344">
                  <a:extLst>
                    <a:ext uri="{FF2B5EF4-FFF2-40B4-BE49-F238E27FC236}">
                      <a16:creationId xmlns:a16="http://schemas.microsoft.com/office/drawing/2014/main" id="{BAE1E679-326D-4171-B035-3A8A297ACF23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円: 塗りつぶしなし 345">
                  <a:extLst>
                    <a:ext uri="{FF2B5EF4-FFF2-40B4-BE49-F238E27FC236}">
                      <a16:creationId xmlns:a16="http://schemas.microsoft.com/office/drawing/2014/main" id="{AF95188B-7D7C-425B-AD30-6ABEFCC35A7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円: 塗りつぶしなし 346">
                  <a:extLst>
                    <a:ext uri="{FF2B5EF4-FFF2-40B4-BE49-F238E27FC236}">
                      <a16:creationId xmlns:a16="http://schemas.microsoft.com/office/drawing/2014/main" id="{B95C484F-9585-4670-B310-3FB84FFB80EA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円: 塗りつぶしなし 347">
                  <a:extLst>
                    <a:ext uri="{FF2B5EF4-FFF2-40B4-BE49-F238E27FC236}">
                      <a16:creationId xmlns:a16="http://schemas.microsoft.com/office/drawing/2014/main" id="{3A233AF2-DAF5-4657-86BA-5FC0A7C53D3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: 塗りつぶしなし 348">
                  <a:extLst>
                    <a:ext uri="{FF2B5EF4-FFF2-40B4-BE49-F238E27FC236}">
                      <a16:creationId xmlns:a16="http://schemas.microsoft.com/office/drawing/2014/main" id="{8E369379-5B3E-4CD0-A908-B92A96279207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円: 塗りつぶしなし 349">
                  <a:extLst>
                    <a:ext uri="{FF2B5EF4-FFF2-40B4-BE49-F238E27FC236}">
                      <a16:creationId xmlns:a16="http://schemas.microsoft.com/office/drawing/2014/main" id="{FEC2ABAB-091C-4A40-BA9B-FB18C39F0029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円: 塗りつぶしなし 350">
                  <a:extLst>
                    <a:ext uri="{FF2B5EF4-FFF2-40B4-BE49-F238E27FC236}">
                      <a16:creationId xmlns:a16="http://schemas.microsoft.com/office/drawing/2014/main" id="{E618454C-353E-4048-8693-0109102CA119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: 塗りつぶしなし 351">
                  <a:extLst>
                    <a:ext uri="{FF2B5EF4-FFF2-40B4-BE49-F238E27FC236}">
                      <a16:creationId xmlns:a16="http://schemas.microsoft.com/office/drawing/2014/main" id="{A4C1A6F6-ACC2-40B2-8969-003A09762F87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円: 塗りつぶしなし 352">
                  <a:extLst>
                    <a:ext uri="{FF2B5EF4-FFF2-40B4-BE49-F238E27FC236}">
                      <a16:creationId xmlns:a16="http://schemas.microsoft.com/office/drawing/2014/main" id="{F9C817C0-B54D-44B6-BBD5-06B836BA0FAA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円: 塗りつぶしなし 353">
                  <a:extLst>
                    <a:ext uri="{FF2B5EF4-FFF2-40B4-BE49-F238E27FC236}">
                      <a16:creationId xmlns:a16="http://schemas.microsoft.com/office/drawing/2014/main" id="{0AEFA131-1D5A-49AC-BECD-AF8FA3B565A9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円: 塗りつぶしなし 354">
                  <a:extLst>
                    <a:ext uri="{FF2B5EF4-FFF2-40B4-BE49-F238E27FC236}">
                      <a16:creationId xmlns:a16="http://schemas.microsoft.com/office/drawing/2014/main" id="{F3C24366-2C3E-4B54-9083-02AF43727626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円: 塗りつぶしなし 355">
                  <a:extLst>
                    <a:ext uri="{FF2B5EF4-FFF2-40B4-BE49-F238E27FC236}">
                      <a16:creationId xmlns:a16="http://schemas.microsoft.com/office/drawing/2014/main" id="{AC898371-D937-451B-B3DC-8E8FE7EBD744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円: 塗りつぶしなし 356">
                  <a:extLst>
                    <a:ext uri="{FF2B5EF4-FFF2-40B4-BE49-F238E27FC236}">
                      <a16:creationId xmlns:a16="http://schemas.microsoft.com/office/drawing/2014/main" id="{F71D5A86-52EB-4036-9745-D3A9B6B999AE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円: 塗りつぶしなし 357">
                  <a:extLst>
                    <a:ext uri="{FF2B5EF4-FFF2-40B4-BE49-F238E27FC236}">
                      <a16:creationId xmlns:a16="http://schemas.microsoft.com/office/drawing/2014/main" id="{A791A1E5-43E1-4A71-9BF1-F33412F678ED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円: 塗りつぶしなし 358">
                  <a:extLst>
                    <a:ext uri="{FF2B5EF4-FFF2-40B4-BE49-F238E27FC236}">
                      <a16:creationId xmlns:a16="http://schemas.microsoft.com/office/drawing/2014/main" id="{DF8E41FB-BA3D-4008-A247-30D363B581C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円: 塗りつぶしなし 359">
                  <a:extLst>
                    <a:ext uri="{FF2B5EF4-FFF2-40B4-BE49-F238E27FC236}">
                      <a16:creationId xmlns:a16="http://schemas.microsoft.com/office/drawing/2014/main" id="{920AB04F-17A6-4EEB-B27B-68076486A83F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円: 塗りつぶしなし 360">
                  <a:extLst>
                    <a:ext uri="{FF2B5EF4-FFF2-40B4-BE49-F238E27FC236}">
                      <a16:creationId xmlns:a16="http://schemas.microsoft.com/office/drawing/2014/main" id="{9A855951-B373-48A8-90BA-26D4D6DD2DA5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円: 塗りつぶしなし 361">
                  <a:extLst>
                    <a:ext uri="{FF2B5EF4-FFF2-40B4-BE49-F238E27FC236}">
                      <a16:creationId xmlns:a16="http://schemas.microsoft.com/office/drawing/2014/main" id="{41174A26-CF75-4DCA-B4F3-9AFB6049DB8E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73BFE768-D6F7-41E6-B527-78083664847D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F25CDECC-6277-44AC-8B98-7FF4127EC943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D6CF35B9-726B-45C4-92B9-04C09EF3389A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B742F194-12BE-42C1-A371-D03263195375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64A8EBB3-E300-4BD4-9083-28D582AFE14B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38E8F443-5FA8-4261-8624-0550B76E2785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BB40EDF5-BDCE-4D31-9991-0FB40BE7D813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A8162B3F-0DD3-4632-8600-CC196723636B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E80B0371-FAA1-4C9A-8020-FAF53B31D059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5D3C747B-ED8A-448A-9115-E0093E013EA7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D74041F4-AB5A-4414-B5D6-184C000396C8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08789B4F-A40A-42BD-BCF3-59270A6C9D7A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523CC8C-DA55-4DB4-B5E2-1B376771943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波線 330">
                  <a:extLst>
                    <a:ext uri="{FF2B5EF4-FFF2-40B4-BE49-F238E27FC236}">
                      <a16:creationId xmlns:a16="http://schemas.microsoft.com/office/drawing/2014/main" id="{9F74FD61-9EF7-4C76-9698-74EDC69FDBE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29E974D9-8904-4DB0-97F6-438BF7BF0517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B3C5D9A6-5FCA-4B92-A306-C91A90E24E0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波線 328">
                  <a:extLst>
                    <a:ext uri="{FF2B5EF4-FFF2-40B4-BE49-F238E27FC236}">
                      <a16:creationId xmlns:a16="http://schemas.microsoft.com/office/drawing/2014/main" id="{A18B879B-7E09-423F-8190-2CD8173ED7C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2D26032D-0558-4B5E-A88B-F7059A889A1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FFF2ABD6-CA1E-4D9F-AB00-4BA5EDE43EF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波線 326">
                  <a:extLst>
                    <a:ext uri="{FF2B5EF4-FFF2-40B4-BE49-F238E27FC236}">
                      <a16:creationId xmlns:a16="http://schemas.microsoft.com/office/drawing/2014/main" id="{C6EDACBE-94D6-428C-8E0A-0C3BE23CA48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BE430954-2ECA-4C0F-BB9A-78C076626C96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8F0A4CD9-EE93-4A25-825A-348C6F5AA4A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波線 324">
                  <a:extLst>
                    <a:ext uri="{FF2B5EF4-FFF2-40B4-BE49-F238E27FC236}">
                      <a16:creationId xmlns:a16="http://schemas.microsoft.com/office/drawing/2014/main" id="{9E379A0B-7C59-4D10-97FA-4BBF92B48BA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094D7933-DA66-4BA7-80F8-BB362325F431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149D11D8-5B5C-408F-B0CC-CAD4D9746F4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波線 322">
                  <a:extLst>
                    <a:ext uri="{FF2B5EF4-FFF2-40B4-BE49-F238E27FC236}">
                      <a16:creationId xmlns:a16="http://schemas.microsoft.com/office/drawing/2014/main" id="{E0A80112-5B8E-4137-B1C7-9E47BC8E1AB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024D4BB8-4D83-4606-8268-B858EB28FD94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0331200B-66DC-458B-845C-BF596E75708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波線 320">
                  <a:extLst>
                    <a:ext uri="{FF2B5EF4-FFF2-40B4-BE49-F238E27FC236}">
                      <a16:creationId xmlns:a16="http://schemas.microsoft.com/office/drawing/2014/main" id="{DD553EFE-BFCA-42DF-96AB-67032EAC40B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47174159-6809-4B56-9005-FA435A23FA67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E2C6383A-EAFF-46BD-97D4-74CD494CADC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波線 318">
                  <a:extLst>
                    <a:ext uri="{FF2B5EF4-FFF2-40B4-BE49-F238E27FC236}">
                      <a16:creationId xmlns:a16="http://schemas.microsoft.com/office/drawing/2014/main" id="{383E3BE9-0CA9-4ABD-A587-ADB753EB399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68EED393-B9BA-492F-BA00-282051FBF6B2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BB059A5-45A4-49D7-960D-D08CEC538C3C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500D001F-43F8-4498-895B-134971313E1B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7A84907E-B597-4338-B6FC-DA58D982E401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24F6FD9B-7241-4AE2-BE39-011EAD8E953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B1D02E12-406B-47F0-B436-EE65285E3390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DAA62218-8BC2-462B-9FE7-259479015EA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28EC3B97-4C70-4C1B-9E30-54738D12CA35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78DF7D2F-C428-4E4C-9ADF-985D6F55F0AD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4217933F-37D1-4EAB-844A-95FDEE950E3D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EDAE4E03-9750-42A8-9083-AA4A6190C6A0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280" name="円: 塗りつぶしなし 279">
                <a:extLst>
                  <a:ext uri="{FF2B5EF4-FFF2-40B4-BE49-F238E27FC236}">
                    <a16:creationId xmlns:a16="http://schemas.microsoft.com/office/drawing/2014/main" id="{E187AE3C-0E17-4868-9B90-8C44689A8D41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円: 塗りつぶしなし 280">
                <a:extLst>
                  <a:ext uri="{FF2B5EF4-FFF2-40B4-BE49-F238E27FC236}">
                    <a16:creationId xmlns:a16="http://schemas.microsoft.com/office/drawing/2014/main" id="{6935F4F0-811E-417A-9EB1-DF65E128147F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円: 塗りつぶしなし 281">
                <a:extLst>
                  <a:ext uri="{FF2B5EF4-FFF2-40B4-BE49-F238E27FC236}">
                    <a16:creationId xmlns:a16="http://schemas.microsoft.com/office/drawing/2014/main" id="{5C4783C7-8E41-4B81-8AEB-30AB408F8ED3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円: 塗りつぶしなし 282">
                <a:extLst>
                  <a:ext uri="{FF2B5EF4-FFF2-40B4-BE49-F238E27FC236}">
                    <a16:creationId xmlns:a16="http://schemas.microsoft.com/office/drawing/2014/main" id="{B7E8EAE7-2AD7-4FDC-B431-6613EFB4A12C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円: 塗りつぶしなし 283">
                <a:extLst>
                  <a:ext uri="{FF2B5EF4-FFF2-40B4-BE49-F238E27FC236}">
                    <a16:creationId xmlns:a16="http://schemas.microsoft.com/office/drawing/2014/main" id="{E2D864E4-2D02-4558-84CD-B0BADF6293B7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円: 塗りつぶしなし 284">
                <a:extLst>
                  <a:ext uri="{FF2B5EF4-FFF2-40B4-BE49-F238E27FC236}">
                    <a16:creationId xmlns:a16="http://schemas.microsoft.com/office/drawing/2014/main" id="{EAC4077C-2278-4BA4-A49F-DBAC4FC65748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円: 塗りつぶしなし 285">
                <a:extLst>
                  <a:ext uri="{FF2B5EF4-FFF2-40B4-BE49-F238E27FC236}">
                    <a16:creationId xmlns:a16="http://schemas.microsoft.com/office/drawing/2014/main" id="{57ED9D0D-41D1-40B9-938C-6F2116F71A01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円: 塗りつぶしなし 286">
                <a:extLst>
                  <a:ext uri="{FF2B5EF4-FFF2-40B4-BE49-F238E27FC236}">
                    <a16:creationId xmlns:a16="http://schemas.microsoft.com/office/drawing/2014/main" id="{F4DB2970-C2DF-465E-9561-415C282D1627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円: 塗りつぶしなし 287">
                <a:extLst>
                  <a:ext uri="{FF2B5EF4-FFF2-40B4-BE49-F238E27FC236}">
                    <a16:creationId xmlns:a16="http://schemas.microsoft.com/office/drawing/2014/main" id="{413439A2-F2B9-41EF-BE71-6F0184D25D9B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円: 塗りつぶしなし 288">
                <a:extLst>
                  <a:ext uri="{FF2B5EF4-FFF2-40B4-BE49-F238E27FC236}">
                    <a16:creationId xmlns:a16="http://schemas.microsoft.com/office/drawing/2014/main" id="{A579FF4C-5CBD-4A93-8A35-9EBDE4D57B43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円: 塗りつぶしなし 289">
                <a:extLst>
                  <a:ext uri="{FF2B5EF4-FFF2-40B4-BE49-F238E27FC236}">
                    <a16:creationId xmlns:a16="http://schemas.microsoft.com/office/drawing/2014/main" id="{C6821968-4C5D-4E86-9543-8291FE5DF5B8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円: 塗りつぶしなし 290">
                <a:extLst>
                  <a:ext uri="{FF2B5EF4-FFF2-40B4-BE49-F238E27FC236}">
                    <a16:creationId xmlns:a16="http://schemas.microsoft.com/office/drawing/2014/main" id="{2263F5F7-8390-4C69-B1BF-B2C1FA25E39B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円: 塗りつぶしなし 291">
                <a:extLst>
                  <a:ext uri="{FF2B5EF4-FFF2-40B4-BE49-F238E27FC236}">
                    <a16:creationId xmlns:a16="http://schemas.microsoft.com/office/drawing/2014/main" id="{D9DFF675-B09A-46A5-8166-2D95BD595F03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円: 塗りつぶしなし 292">
                <a:extLst>
                  <a:ext uri="{FF2B5EF4-FFF2-40B4-BE49-F238E27FC236}">
                    <a16:creationId xmlns:a16="http://schemas.microsoft.com/office/drawing/2014/main" id="{EC771DFD-452E-4AD9-806A-8848DF28149C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円: 塗りつぶしなし 293">
                <a:extLst>
                  <a:ext uri="{FF2B5EF4-FFF2-40B4-BE49-F238E27FC236}">
                    <a16:creationId xmlns:a16="http://schemas.microsoft.com/office/drawing/2014/main" id="{859C17CC-56FE-4D0D-B10F-6E6E51C0D234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円: 塗りつぶしなし 294">
                <a:extLst>
                  <a:ext uri="{FF2B5EF4-FFF2-40B4-BE49-F238E27FC236}">
                    <a16:creationId xmlns:a16="http://schemas.microsoft.com/office/drawing/2014/main" id="{08693515-B585-40DA-8779-CA93C8C3D94F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円: 塗りつぶしなし 295">
                <a:extLst>
                  <a:ext uri="{FF2B5EF4-FFF2-40B4-BE49-F238E27FC236}">
                    <a16:creationId xmlns:a16="http://schemas.microsoft.com/office/drawing/2014/main" id="{980FB02B-A6C5-4C2F-B37A-7CB1B368F61E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円: 塗りつぶしなし 296">
                <a:extLst>
                  <a:ext uri="{FF2B5EF4-FFF2-40B4-BE49-F238E27FC236}">
                    <a16:creationId xmlns:a16="http://schemas.microsoft.com/office/drawing/2014/main" id="{3854A197-32F0-41CE-B2D2-42079DB5310D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円: 塗りつぶしなし 297">
                <a:extLst>
                  <a:ext uri="{FF2B5EF4-FFF2-40B4-BE49-F238E27FC236}">
                    <a16:creationId xmlns:a16="http://schemas.microsoft.com/office/drawing/2014/main" id="{E60BB67A-E68C-478B-BECF-F7218E32A80C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円: 塗りつぶしなし 298">
                <a:extLst>
                  <a:ext uri="{FF2B5EF4-FFF2-40B4-BE49-F238E27FC236}">
                    <a16:creationId xmlns:a16="http://schemas.microsoft.com/office/drawing/2014/main" id="{883F3E68-5C4F-485B-94E7-103964DAC277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円: 塗りつぶしなし 299">
                <a:extLst>
                  <a:ext uri="{FF2B5EF4-FFF2-40B4-BE49-F238E27FC236}">
                    <a16:creationId xmlns:a16="http://schemas.microsoft.com/office/drawing/2014/main" id="{3BFAC7AE-81B5-4A17-A9B9-22FA1F25684C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円: 塗りつぶしなし 300">
                <a:extLst>
                  <a:ext uri="{FF2B5EF4-FFF2-40B4-BE49-F238E27FC236}">
                    <a16:creationId xmlns:a16="http://schemas.microsoft.com/office/drawing/2014/main" id="{ACCDFB0F-ABE9-495C-9FCF-F5F3E6075C43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0915FA83-200D-4BF9-91C4-F029480C7CAE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D088FAB9-8987-4196-87DE-DA666C8F8AD4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12 pt 277">
                <a:extLst>
                  <a:ext uri="{FF2B5EF4-FFF2-40B4-BE49-F238E27FC236}">
                    <a16:creationId xmlns:a16="http://schemas.microsoft.com/office/drawing/2014/main" id="{512134F8-19E9-4E9E-868C-6801023EA63D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40A7916E-9830-4675-B88A-1D8B078BC980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166F961B-A26E-4E8C-B9E7-B031427F2D04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B5467315-0AB1-4708-A490-C42FFF50438A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7E0871FB-3F8A-4057-B8F8-9CAF730583D5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FE6711CB-4835-4283-AD3D-D0228DE4FA87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A776D581-7BF1-4332-8857-BF7E2911F1D6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1ABA651C-5312-4208-8583-33B69A88CDBF}"/>
              </a:ext>
            </a:extLst>
          </p:cNvPr>
          <p:cNvGrpSpPr/>
          <p:nvPr/>
        </p:nvGrpSpPr>
        <p:grpSpPr>
          <a:xfrm>
            <a:off x="641716" y="3973298"/>
            <a:ext cx="2328089" cy="2246025"/>
            <a:chOff x="130192" y="3307853"/>
            <a:chExt cx="2859229" cy="2758442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E9F416BF-7B0E-482F-B3BF-C118E6AE1A87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475" name="楕円 3">
                <a:extLst>
                  <a:ext uri="{FF2B5EF4-FFF2-40B4-BE49-F238E27FC236}">
                    <a16:creationId xmlns:a16="http://schemas.microsoft.com/office/drawing/2014/main" id="{DBB8B040-BFDD-4794-A933-1B77C8861803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3">
                <a:extLst>
                  <a:ext uri="{FF2B5EF4-FFF2-40B4-BE49-F238E27FC236}">
                    <a16:creationId xmlns:a16="http://schemas.microsoft.com/office/drawing/2014/main" id="{5945FB56-5C93-4F0C-A2DA-BF2F04150A65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8010976F-42F5-4280-B2A8-BFC75A4E8518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4A575C98-210D-4128-9CE1-8A38C163D139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58229BAE-0DAC-4D11-BC7E-6DCC9A19AAB3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6D2D5563-61A3-4CE2-85D7-1B02FCBFC0B2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539F8A5D-8F71-4B2F-9055-F59C079F13FE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F6A91BA1-E833-4981-9BCA-F7E0CD1A5573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6F8BF096-0437-4679-B587-AF959D512CA5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EE966C15-E14E-46A4-BB30-EB572F7E95B2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CFEA5E8A-5BE6-49B3-B14B-E14D68EEF25C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F4A339A6-1CAA-411F-ACD2-CD062C978442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B1887F5E-F94B-46FF-965C-41162FEB12D8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3B5EC1DD-1ADD-4A33-A992-7D99EE799A03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3563F911-2233-40DC-AFFD-B80A225BF66A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7F398B10-2688-411C-AB1C-C61762521D74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B0A48EBB-A9B9-4FAD-A80D-B88DE7719C78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6F00ADB9-DEAD-4371-8F5D-934C2BAFD51F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AA883529-E0F4-4393-AB40-1650BB007DD9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4999261A-3B45-46B4-9CDF-AB88682BA503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83FE0EB2-AA72-462B-8784-60004DEC9F41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3FF7AEEB-ADCC-45BF-8DF6-04C7CD67F6B2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73F79172-749B-446D-BB76-01FB4761C574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B532828E-D3A0-42CB-B5DC-90B2CB41608D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5A8A788A-F795-4A86-A078-E646DBB3E67E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631F87ED-F083-4E93-8ECF-BACAF49CD839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A691BB79-9C4D-4D11-AED1-09BD63E7E5D4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1ACCE763-1353-48D0-8503-CEE6E0EBF3BD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ECF871C1-A5BF-42A9-A27C-C9148AFA7368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6AE0FFB1-565C-4D78-A7F6-82A904D5AFBE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B5F48032-31B0-44C2-AC78-F6CEA83C2D2E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1E047DF1-88C4-4B62-BAFD-C570F268EFA2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0528FA9E-4833-4E30-99E2-2763F10B8EFE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51F8DA96-A831-4A0C-BC34-32BFF7351EF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138557EA-661D-4CCE-938B-82D7B694DDD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F8BC1C6E-F166-4157-AC4F-B7DBF52A4D36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41D226FD-FB83-4034-B826-BA6B1818705D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3CE55F65-4280-48F1-9AB9-50074AF2B330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D08C5ED7-2DAA-4C66-A923-D5CDF3CF9D7B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982C300F-8347-430F-A410-76BE898152A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波線 464">
                  <a:extLst>
                    <a:ext uri="{FF2B5EF4-FFF2-40B4-BE49-F238E27FC236}">
                      <a16:creationId xmlns:a16="http://schemas.microsoft.com/office/drawing/2014/main" id="{EE942E70-E3FC-4AA8-B747-A8355427E72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E4C08BB1-189D-4320-BA69-58EB6AB403F6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48B2317D-AD0A-47A0-99EA-D473EE9E24A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波線 462">
                  <a:extLst>
                    <a:ext uri="{FF2B5EF4-FFF2-40B4-BE49-F238E27FC236}">
                      <a16:creationId xmlns:a16="http://schemas.microsoft.com/office/drawing/2014/main" id="{24353A3A-0908-4532-BBB5-C8F8E83AA6D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4FFB7F2F-AD21-4A21-97F3-63BED2EC1C3F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C479F3C3-4143-4C6B-8F00-35A2A88CD3A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波線 460">
                  <a:extLst>
                    <a:ext uri="{FF2B5EF4-FFF2-40B4-BE49-F238E27FC236}">
                      <a16:creationId xmlns:a16="http://schemas.microsoft.com/office/drawing/2014/main" id="{FE9DD8E6-FE66-45ED-B0C1-C940C0095E2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3ECF551D-2883-406F-BEED-EB8FC95F4891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35AA6270-E5F9-48D9-91CF-49C2B4E5097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波線 458">
                  <a:extLst>
                    <a:ext uri="{FF2B5EF4-FFF2-40B4-BE49-F238E27FC236}">
                      <a16:creationId xmlns:a16="http://schemas.microsoft.com/office/drawing/2014/main" id="{20551AB4-4954-499D-ACAB-7BC8FF582D3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0C154EFE-325B-4A74-A607-B7A58178936B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6C0AF6E6-3049-452F-9879-F4486619F53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波線 456">
                  <a:extLst>
                    <a:ext uri="{FF2B5EF4-FFF2-40B4-BE49-F238E27FC236}">
                      <a16:creationId xmlns:a16="http://schemas.microsoft.com/office/drawing/2014/main" id="{E5BB9A80-BA7E-4983-AADD-504319BB4FF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5595F621-418E-48E3-862E-AEACE3CB4421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A4D01BBA-3113-4953-87E4-C7CE871C0E1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波線 454">
                  <a:extLst>
                    <a:ext uri="{FF2B5EF4-FFF2-40B4-BE49-F238E27FC236}">
                      <a16:creationId xmlns:a16="http://schemas.microsoft.com/office/drawing/2014/main" id="{B652B7B1-9AFE-49C7-B993-01DE2D33F1C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5D92F457-AB30-4674-92F6-C21F0676CC07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992E76C3-097E-4591-B133-4E80A014CDC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波線 452">
                  <a:extLst>
                    <a:ext uri="{FF2B5EF4-FFF2-40B4-BE49-F238E27FC236}">
                      <a16:creationId xmlns:a16="http://schemas.microsoft.com/office/drawing/2014/main" id="{5CDD71C1-BD8E-4B19-B66A-7114A88E7BC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7291CD66-420E-4B79-97BF-B9DD9FDAC931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C13335DF-49D6-4305-BDC4-854E4571DED6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AB201E04-5872-4632-8065-63269F7697CA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DD1A40E9-06EF-4DB9-9B7C-1B0C0C3E0C00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FB348DDF-E928-4F27-B5AA-3B0283AA497B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B89F946B-AC28-4ACA-9FEC-37E35069EDC5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986AD28A-1ED6-41DF-9FCA-4AECB0584261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4688C45D-1AC6-45CC-A99E-30A6F979181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09B32AC8-05D0-4E68-8F95-B620EFE314F7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8D3AE830-EC4C-4937-8308-626F1A371F66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233F3032-D4F8-4D85-850E-752D03BE0A2C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414" name="円: 塗りつぶしなし 413">
                <a:extLst>
                  <a:ext uri="{FF2B5EF4-FFF2-40B4-BE49-F238E27FC236}">
                    <a16:creationId xmlns:a16="http://schemas.microsoft.com/office/drawing/2014/main" id="{0A77801E-51C9-4E4C-B943-E61DDE1B7528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268A5052-32C7-464A-BD69-F83C2A6CE9EE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円: 塗りつぶしなし 415">
                <a:extLst>
                  <a:ext uri="{FF2B5EF4-FFF2-40B4-BE49-F238E27FC236}">
                    <a16:creationId xmlns:a16="http://schemas.microsoft.com/office/drawing/2014/main" id="{68A7C35A-379C-43DB-B0E0-2C0CD40D41DA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7" name="円: 塗りつぶしなし 416">
                <a:extLst>
                  <a:ext uri="{FF2B5EF4-FFF2-40B4-BE49-F238E27FC236}">
                    <a16:creationId xmlns:a16="http://schemas.microsoft.com/office/drawing/2014/main" id="{620A827E-F23F-424E-A153-FDE4E23C05A7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8" name="円: 塗りつぶしなし 417">
                <a:extLst>
                  <a:ext uri="{FF2B5EF4-FFF2-40B4-BE49-F238E27FC236}">
                    <a16:creationId xmlns:a16="http://schemas.microsoft.com/office/drawing/2014/main" id="{45AD32B4-0916-407C-BBD3-4C0983764078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円: 塗りつぶしなし 418">
                <a:extLst>
                  <a:ext uri="{FF2B5EF4-FFF2-40B4-BE49-F238E27FC236}">
                    <a16:creationId xmlns:a16="http://schemas.microsoft.com/office/drawing/2014/main" id="{1EB03BE6-961A-4CD0-B89D-75FDE6927ECD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0" name="円: 塗りつぶしなし 419">
                <a:extLst>
                  <a:ext uri="{FF2B5EF4-FFF2-40B4-BE49-F238E27FC236}">
                    <a16:creationId xmlns:a16="http://schemas.microsoft.com/office/drawing/2014/main" id="{C512C3B8-AD2E-4C22-AFBC-629F3A3726CF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1" name="円: 塗りつぶしなし 420">
                <a:extLst>
                  <a:ext uri="{FF2B5EF4-FFF2-40B4-BE49-F238E27FC236}">
                    <a16:creationId xmlns:a16="http://schemas.microsoft.com/office/drawing/2014/main" id="{4E77C59E-4354-4B51-A557-C8BAC3B9567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2" name="円: 塗りつぶしなし 421">
                <a:extLst>
                  <a:ext uri="{FF2B5EF4-FFF2-40B4-BE49-F238E27FC236}">
                    <a16:creationId xmlns:a16="http://schemas.microsoft.com/office/drawing/2014/main" id="{9C8F5E20-C536-481B-AD1E-D1F61561D623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円: 塗りつぶしなし 422">
                <a:extLst>
                  <a:ext uri="{FF2B5EF4-FFF2-40B4-BE49-F238E27FC236}">
                    <a16:creationId xmlns:a16="http://schemas.microsoft.com/office/drawing/2014/main" id="{F4195154-015F-44E8-A9BF-F6006F1F950F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4" name="円: 塗りつぶしなし 423">
                <a:extLst>
                  <a:ext uri="{FF2B5EF4-FFF2-40B4-BE49-F238E27FC236}">
                    <a16:creationId xmlns:a16="http://schemas.microsoft.com/office/drawing/2014/main" id="{449763F8-6702-45E6-B6E9-E382E1553785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5" name="円: 塗りつぶしなし 424">
                <a:extLst>
                  <a:ext uri="{FF2B5EF4-FFF2-40B4-BE49-F238E27FC236}">
                    <a16:creationId xmlns:a16="http://schemas.microsoft.com/office/drawing/2014/main" id="{4EF2DF19-6642-4D63-8B75-7924C98E7034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6" name="円: 塗りつぶしなし 425">
                <a:extLst>
                  <a:ext uri="{FF2B5EF4-FFF2-40B4-BE49-F238E27FC236}">
                    <a16:creationId xmlns:a16="http://schemas.microsoft.com/office/drawing/2014/main" id="{478302EE-5072-485C-BCD9-8AB8B2AC5238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円: 塗りつぶしなし 426">
                <a:extLst>
                  <a:ext uri="{FF2B5EF4-FFF2-40B4-BE49-F238E27FC236}">
                    <a16:creationId xmlns:a16="http://schemas.microsoft.com/office/drawing/2014/main" id="{70A9319D-AFCA-4351-89A8-8B39A4DBDEF0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円: 塗りつぶしなし 427">
                <a:extLst>
                  <a:ext uri="{FF2B5EF4-FFF2-40B4-BE49-F238E27FC236}">
                    <a16:creationId xmlns:a16="http://schemas.microsoft.com/office/drawing/2014/main" id="{CB89A9E3-8798-49FA-BE5E-7AE8666EA914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9" name="円: 塗りつぶしなし 428">
                <a:extLst>
                  <a:ext uri="{FF2B5EF4-FFF2-40B4-BE49-F238E27FC236}">
                    <a16:creationId xmlns:a16="http://schemas.microsoft.com/office/drawing/2014/main" id="{A2B28DBA-336C-4615-8CE0-035CF13E74B9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0" name="円: 塗りつぶしなし 429">
                <a:extLst>
                  <a:ext uri="{FF2B5EF4-FFF2-40B4-BE49-F238E27FC236}">
                    <a16:creationId xmlns:a16="http://schemas.microsoft.com/office/drawing/2014/main" id="{B09ADD7E-5044-49A3-877C-3CB80D04EAEB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円: 塗りつぶしなし 430">
                <a:extLst>
                  <a:ext uri="{FF2B5EF4-FFF2-40B4-BE49-F238E27FC236}">
                    <a16:creationId xmlns:a16="http://schemas.microsoft.com/office/drawing/2014/main" id="{E55898F6-DAE1-4DC6-A3BD-5E0DBC4F1353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円: 塗りつぶしなし 431">
                <a:extLst>
                  <a:ext uri="{FF2B5EF4-FFF2-40B4-BE49-F238E27FC236}">
                    <a16:creationId xmlns:a16="http://schemas.microsoft.com/office/drawing/2014/main" id="{94F651D5-E96E-4468-9EE0-0C00C875D68C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円: 塗りつぶしなし 432">
                <a:extLst>
                  <a:ext uri="{FF2B5EF4-FFF2-40B4-BE49-F238E27FC236}">
                    <a16:creationId xmlns:a16="http://schemas.microsoft.com/office/drawing/2014/main" id="{1339465C-7B89-4369-BD9F-1D70884D90CE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円: 塗りつぶしなし 433">
                <a:extLst>
                  <a:ext uri="{FF2B5EF4-FFF2-40B4-BE49-F238E27FC236}">
                    <a16:creationId xmlns:a16="http://schemas.microsoft.com/office/drawing/2014/main" id="{FE55718C-589E-47FF-9917-75B0E88033A1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円: 塗りつぶしなし 434">
                <a:extLst>
                  <a:ext uri="{FF2B5EF4-FFF2-40B4-BE49-F238E27FC236}">
                    <a16:creationId xmlns:a16="http://schemas.microsoft.com/office/drawing/2014/main" id="{7EB308F0-EDC5-4919-BAF0-29E04691FF07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B1E88196-15F7-4F0F-8C18-EC6A24E86431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E8BEBE6D-3A40-4411-B269-DD0242D01E63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星: 12 pt 411">
                <a:extLst>
                  <a:ext uri="{FF2B5EF4-FFF2-40B4-BE49-F238E27FC236}">
                    <a16:creationId xmlns:a16="http://schemas.microsoft.com/office/drawing/2014/main" id="{44527A79-EFB5-418D-BA22-AEC836294416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F01C6F23-47FC-4916-95C1-22DF5DA0E371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9F54DF8A-A593-4840-AE8D-097BC3B458F1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DAE2713E-3D39-494F-AA84-FD05453A30E5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1876CED2-F5CC-4C32-8B20-4088E6F99033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193">
                <a:extLst>
                  <a:ext uri="{FF2B5EF4-FFF2-40B4-BE49-F238E27FC236}">
                    <a16:creationId xmlns:a16="http://schemas.microsoft.com/office/drawing/2014/main" id="{9DCD3702-3BF4-425E-A86A-E20214205D48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5C386C38-14DB-475C-AE18-59729DCE34D7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DF372FB-0EB4-469F-B9C4-90D5E6467444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40D1DC06-B702-42EC-8BE7-FF18BFDB73AF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657CB740-BC30-443F-B41C-64EEDC44BF19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86B1308A-C4D6-4B03-82CC-9C0EBFD929ED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5A75AADE-C86C-45A0-9D9C-294104DBA4B0}"/>
              </a:ext>
            </a:extLst>
          </p:cNvPr>
          <p:cNvGrpSpPr/>
          <p:nvPr/>
        </p:nvGrpSpPr>
        <p:grpSpPr>
          <a:xfrm>
            <a:off x="3634202" y="3973298"/>
            <a:ext cx="2328089" cy="2246025"/>
            <a:chOff x="130192" y="3307853"/>
            <a:chExt cx="2859229" cy="2758442"/>
          </a:xfrm>
        </p:grpSpPr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0FD4FD7C-57F5-4D45-B339-95C252DE8DD6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582" name="楕円 3">
                <a:extLst>
                  <a:ext uri="{FF2B5EF4-FFF2-40B4-BE49-F238E27FC236}">
                    <a16:creationId xmlns:a16="http://schemas.microsoft.com/office/drawing/2014/main" id="{588D9A54-85B1-42FD-932B-BD2356740172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3">
                <a:extLst>
                  <a:ext uri="{FF2B5EF4-FFF2-40B4-BE49-F238E27FC236}">
                    <a16:creationId xmlns:a16="http://schemas.microsoft.com/office/drawing/2014/main" id="{6789310F-79E8-44CD-BCB2-4980AFB8E56D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A1DF81AD-7DE2-4210-8CBB-64491B9F6FD2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0C96E328-34C3-4856-83A3-7C7C1C8A07DD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7EC00EF3-C897-4259-9A45-C7372D51288E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A531095E-15BA-48BA-9CBF-8EC781C69108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E42DD0EF-B0E8-4AE1-AA29-B39B1B1FD763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5EBF2803-13F7-4893-B487-13A1BB6D00DC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6E4A140D-827B-4F23-9934-DAA766DC55BB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C32E2C26-B6E0-4BB6-88B2-1385A475E78E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BF956231-EDE3-4A62-BB81-37436A168D69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D1830A85-0458-456C-A9C7-706CD8FCE727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683FB2C3-4A9F-43C6-845B-34B076A76D44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4AB3244-7FED-4B61-9D35-B7E277FEDF1F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959F8D6F-7F68-4A35-9E15-ABE9274402BB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5CA7430F-DFC8-4412-87BB-86EB0E7658F4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08BD20EB-947B-4FEA-A75A-F3E1E4C34C04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BB153281-231C-4CEF-9CF0-516B1E9C1043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E07D08EC-8C61-4B3B-815E-423676BAD914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2095942D-216D-4376-A641-4DBD765C4333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2F04B512-3A03-4D25-B264-BF4781E3E363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EA27025F-0AFB-4FF3-98EB-F9CB3C0A258B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80AC603C-858E-40B0-8BCD-289FF975E745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399CE813-4F39-4475-8644-F02C2C114107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0FBC4247-BC2A-4F11-A0A4-D720586D7DF8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BCEFB0FC-DDF0-4929-9FAB-373086CFDFD7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CBF8FCC4-AF01-4620-BE92-A48CDD5F720A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B061CC7D-F204-461E-BCFD-C8FC1AF33C38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B793BF87-9CD7-4FF8-8AD4-D20D3C8325F2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40AE0B6D-D168-499C-B8C7-E18E4AEEC778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739166AE-E6A8-4EB7-A948-6AC93840E406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4D15D0F5-7E58-4EC7-A247-9F471A019444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7D6AA40B-939E-4EA7-BA01-5654ECA76558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EDDD3F6-3E0A-4061-81CB-E465D060F3CC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427D5E89-43B4-44AF-9401-373EA225AA0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A7366BB6-0337-439F-A114-1E808A094170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B21521D4-4AC3-4109-8A1E-58CD14C14C61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072C31A0-E866-4829-8CA5-763FD9F78F68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7BFCFC57-138D-404C-BEA1-93D9BD36961C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1A587756-00A8-49CC-A7E2-0AF94D3C1DF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波線 571">
                  <a:extLst>
                    <a:ext uri="{FF2B5EF4-FFF2-40B4-BE49-F238E27FC236}">
                      <a16:creationId xmlns:a16="http://schemas.microsoft.com/office/drawing/2014/main" id="{2B579CAE-64DE-40CB-B317-C169ABD6F3B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D14EDD78-2675-4624-88FB-156F2A0789F2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5FF0C1B7-D721-436B-9A62-1D43E1AF462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波線 569">
                  <a:extLst>
                    <a:ext uri="{FF2B5EF4-FFF2-40B4-BE49-F238E27FC236}">
                      <a16:creationId xmlns:a16="http://schemas.microsoft.com/office/drawing/2014/main" id="{CCFE7558-1655-4317-9E36-09B53E84D24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0BCF2F61-1233-4896-A4D1-52289D4BA3A0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23FD018F-F0FF-4979-B862-585C4313304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波線 567">
                  <a:extLst>
                    <a:ext uri="{FF2B5EF4-FFF2-40B4-BE49-F238E27FC236}">
                      <a16:creationId xmlns:a16="http://schemas.microsoft.com/office/drawing/2014/main" id="{C7028C8D-97CA-48C0-AE5B-1981D3C8563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5724E209-EDBC-4B85-9935-A921DE7FA206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862F7266-5D4E-4A15-A51C-E9823EA47D2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波線 565">
                  <a:extLst>
                    <a:ext uri="{FF2B5EF4-FFF2-40B4-BE49-F238E27FC236}">
                      <a16:creationId xmlns:a16="http://schemas.microsoft.com/office/drawing/2014/main" id="{239BF3C0-811A-4FD8-B7ED-227F6A5033B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E312C579-3DAE-422F-8347-FA7A9DBA1DCE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B12D425D-6EED-4677-A12E-0637CCF2B53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波線 563">
                  <a:extLst>
                    <a:ext uri="{FF2B5EF4-FFF2-40B4-BE49-F238E27FC236}">
                      <a16:creationId xmlns:a16="http://schemas.microsoft.com/office/drawing/2014/main" id="{D8826D76-EED4-4F20-B95E-959503C3FA2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A447442C-D409-43B8-B860-E133D734E250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A387E6D1-381F-4569-B444-91CBE861911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波線 561">
                  <a:extLst>
                    <a:ext uri="{FF2B5EF4-FFF2-40B4-BE49-F238E27FC236}">
                      <a16:creationId xmlns:a16="http://schemas.microsoft.com/office/drawing/2014/main" id="{5A1CEDE6-E063-4DF5-B8D3-AAF877DDA2D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ADDB8AF9-15B2-4415-A0D5-338E9D217922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6D46F009-5729-4FC9-A3A2-1C1EA6E1A2E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波線 559">
                  <a:extLst>
                    <a:ext uri="{FF2B5EF4-FFF2-40B4-BE49-F238E27FC236}">
                      <a16:creationId xmlns:a16="http://schemas.microsoft.com/office/drawing/2014/main" id="{6A3D0B9F-DD72-4006-A83C-22F657A2738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8B576A73-4305-4ACD-86EB-051725C98655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DC26CD6C-D352-40DB-A914-CBA54E1E6454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EA9C489C-1828-4946-B259-D94A86BF68AF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528A0C37-7054-433C-A54F-41FC90AA8259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178D6A33-20F9-4CE6-B5E1-3F2543E035D6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61964B03-1496-47B7-B819-FAFB9FC0CF27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4354D869-DC9F-4512-99FB-0CECE54BD463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55187D0E-D902-419B-A275-F944F0DFBD2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AB378F9C-01FF-49AE-A9E3-C3CE4936696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B7F7E2ED-C5C1-4233-81F0-5F868BCD8A55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B743073F-F1F4-4CA6-9248-CED6BE7DEA24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521" name="円: 塗りつぶしなし 520">
                <a:extLst>
                  <a:ext uri="{FF2B5EF4-FFF2-40B4-BE49-F238E27FC236}">
                    <a16:creationId xmlns:a16="http://schemas.microsoft.com/office/drawing/2014/main" id="{7D023C54-3E07-42FB-8B97-79EA6E354EF2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2" name="円: 塗りつぶしなし 521">
                <a:extLst>
                  <a:ext uri="{FF2B5EF4-FFF2-40B4-BE49-F238E27FC236}">
                    <a16:creationId xmlns:a16="http://schemas.microsoft.com/office/drawing/2014/main" id="{6A6880E3-4377-47B1-A38A-A860C8EB8BBE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円: 塗りつぶしなし 522">
                <a:extLst>
                  <a:ext uri="{FF2B5EF4-FFF2-40B4-BE49-F238E27FC236}">
                    <a16:creationId xmlns:a16="http://schemas.microsoft.com/office/drawing/2014/main" id="{15C429F6-9A84-47F2-AF89-A3A864A02604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円: 塗りつぶしなし 523">
                <a:extLst>
                  <a:ext uri="{FF2B5EF4-FFF2-40B4-BE49-F238E27FC236}">
                    <a16:creationId xmlns:a16="http://schemas.microsoft.com/office/drawing/2014/main" id="{F645ADFF-506E-4D46-B297-1DE0018E1E83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5" name="円: 塗りつぶしなし 524">
                <a:extLst>
                  <a:ext uri="{FF2B5EF4-FFF2-40B4-BE49-F238E27FC236}">
                    <a16:creationId xmlns:a16="http://schemas.microsoft.com/office/drawing/2014/main" id="{E3507391-BF87-44C6-9C67-B04724E96557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6" name="円: 塗りつぶしなし 525">
                <a:extLst>
                  <a:ext uri="{FF2B5EF4-FFF2-40B4-BE49-F238E27FC236}">
                    <a16:creationId xmlns:a16="http://schemas.microsoft.com/office/drawing/2014/main" id="{4CFCE5C5-7FD9-4DA9-A6C1-6ED2A2BD867C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7" name="円: 塗りつぶしなし 526">
                <a:extLst>
                  <a:ext uri="{FF2B5EF4-FFF2-40B4-BE49-F238E27FC236}">
                    <a16:creationId xmlns:a16="http://schemas.microsoft.com/office/drawing/2014/main" id="{7D7ED84E-C3C5-4C57-A1F9-2E057FAC534D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8" name="円: 塗りつぶしなし 527">
                <a:extLst>
                  <a:ext uri="{FF2B5EF4-FFF2-40B4-BE49-F238E27FC236}">
                    <a16:creationId xmlns:a16="http://schemas.microsoft.com/office/drawing/2014/main" id="{154ADB7C-604A-472A-BD06-1572E0C89DBC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9" name="円: 塗りつぶしなし 528">
                <a:extLst>
                  <a:ext uri="{FF2B5EF4-FFF2-40B4-BE49-F238E27FC236}">
                    <a16:creationId xmlns:a16="http://schemas.microsoft.com/office/drawing/2014/main" id="{5AC280B9-6C1F-4E6D-A314-C0B6FE6C7BF0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0" name="円: 塗りつぶしなし 529">
                <a:extLst>
                  <a:ext uri="{FF2B5EF4-FFF2-40B4-BE49-F238E27FC236}">
                    <a16:creationId xmlns:a16="http://schemas.microsoft.com/office/drawing/2014/main" id="{CF4E7476-E330-4C3D-8C34-700E4403E798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1" name="円: 塗りつぶしなし 530">
                <a:extLst>
                  <a:ext uri="{FF2B5EF4-FFF2-40B4-BE49-F238E27FC236}">
                    <a16:creationId xmlns:a16="http://schemas.microsoft.com/office/drawing/2014/main" id="{53A97997-79D5-47B4-A8D0-DB6A8C76AD3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2" name="円: 塗りつぶしなし 531">
                <a:extLst>
                  <a:ext uri="{FF2B5EF4-FFF2-40B4-BE49-F238E27FC236}">
                    <a16:creationId xmlns:a16="http://schemas.microsoft.com/office/drawing/2014/main" id="{12AA5BD3-5A32-4588-AA7F-96F8292EDDE2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3" name="円: 塗りつぶしなし 532">
                <a:extLst>
                  <a:ext uri="{FF2B5EF4-FFF2-40B4-BE49-F238E27FC236}">
                    <a16:creationId xmlns:a16="http://schemas.microsoft.com/office/drawing/2014/main" id="{E8DA78EF-985D-4E94-A965-5B4741EBDC80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4" name="円: 塗りつぶしなし 533">
                <a:extLst>
                  <a:ext uri="{FF2B5EF4-FFF2-40B4-BE49-F238E27FC236}">
                    <a16:creationId xmlns:a16="http://schemas.microsoft.com/office/drawing/2014/main" id="{A678E637-3732-4BE7-BB56-EE0AE8203B58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5" name="円: 塗りつぶしなし 534">
                <a:extLst>
                  <a:ext uri="{FF2B5EF4-FFF2-40B4-BE49-F238E27FC236}">
                    <a16:creationId xmlns:a16="http://schemas.microsoft.com/office/drawing/2014/main" id="{AFC00865-BF89-4256-843D-B6F7EAD5F0EC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6" name="円: 塗りつぶしなし 535">
                <a:extLst>
                  <a:ext uri="{FF2B5EF4-FFF2-40B4-BE49-F238E27FC236}">
                    <a16:creationId xmlns:a16="http://schemas.microsoft.com/office/drawing/2014/main" id="{C29C5542-F82E-4FAD-B531-77B1B8660D55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7" name="円: 塗りつぶしなし 536">
                <a:extLst>
                  <a:ext uri="{FF2B5EF4-FFF2-40B4-BE49-F238E27FC236}">
                    <a16:creationId xmlns:a16="http://schemas.microsoft.com/office/drawing/2014/main" id="{E34C1157-FA4F-43F1-86C2-3A2FA7B6640D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8" name="円: 塗りつぶしなし 537">
                <a:extLst>
                  <a:ext uri="{FF2B5EF4-FFF2-40B4-BE49-F238E27FC236}">
                    <a16:creationId xmlns:a16="http://schemas.microsoft.com/office/drawing/2014/main" id="{B06808B7-1D05-4583-8F35-D1A0A53C5C96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9" name="円: 塗りつぶしなし 538">
                <a:extLst>
                  <a:ext uri="{FF2B5EF4-FFF2-40B4-BE49-F238E27FC236}">
                    <a16:creationId xmlns:a16="http://schemas.microsoft.com/office/drawing/2014/main" id="{EF231F7A-1B9A-48D1-9EC4-B0EA7625F7D7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0" name="円: 塗りつぶしなし 539">
                <a:extLst>
                  <a:ext uri="{FF2B5EF4-FFF2-40B4-BE49-F238E27FC236}">
                    <a16:creationId xmlns:a16="http://schemas.microsoft.com/office/drawing/2014/main" id="{74EA90A2-94FA-497B-A29C-3E7C14A02192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1" name="円: 塗りつぶしなし 540">
                <a:extLst>
                  <a:ext uri="{FF2B5EF4-FFF2-40B4-BE49-F238E27FC236}">
                    <a16:creationId xmlns:a16="http://schemas.microsoft.com/office/drawing/2014/main" id="{6B68C7FE-6B6C-4285-A449-7B92E6AA3A86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2" name="円: 塗りつぶしなし 541">
                <a:extLst>
                  <a:ext uri="{FF2B5EF4-FFF2-40B4-BE49-F238E27FC236}">
                    <a16:creationId xmlns:a16="http://schemas.microsoft.com/office/drawing/2014/main" id="{B58C1D4F-D091-4718-AEFE-98F18CFD8799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A4C8A87E-50F6-46DE-AE51-F461E2B768BB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D41480EF-ECBD-4F56-A162-97DEF79FEEBF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星: 12 pt 518">
                <a:extLst>
                  <a:ext uri="{FF2B5EF4-FFF2-40B4-BE49-F238E27FC236}">
                    <a16:creationId xmlns:a16="http://schemas.microsoft.com/office/drawing/2014/main" id="{D4785F74-E0C1-4F2D-93D0-3DE9353560B3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643F6B4F-BDB2-44C7-A65B-AE07E41E3A7C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052113D9-A9F8-49DC-8DBD-F4029C77C7EF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61BFCF48-05E8-4D68-8BB9-8E2FFA6E905A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98F8591C-73D8-4B06-9447-1345A79C1C35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193">
                <a:extLst>
                  <a:ext uri="{FF2B5EF4-FFF2-40B4-BE49-F238E27FC236}">
                    <a16:creationId xmlns:a16="http://schemas.microsoft.com/office/drawing/2014/main" id="{D79254A9-CDDF-4EA4-BCF5-B0CE2310D370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3D36D521-F10C-4A8A-877E-BA482D4D2270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B1279CA-BFE1-4E09-A2C3-135A7FAE7CC2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1F203812-0B19-439B-A0CF-EAF53A6FB982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67566055-8889-46B8-9D4F-5FE881F116A7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56E5B4E8-48C9-4115-A54E-9217EA879C6B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E7A42FE8-E668-41E7-90FA-86577FF18665}"/>
              </a:ext>
            </a:extLst>
          </p:cNvPr>
          <p:cNvGrpSpPr/>
          <p:nvPr/>
        </p:nvGrpSpPr>
        <p:grpSpPr>
          <a:xfrm>
            <a:off x="6562860" y="3973298"/>
            <a:ext cx="2328089" cy="2246025"/>
            <a:chOff x="130192" y="3307853"/>
            <a:chExt cx="2859229" cy="2758442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92D192C3-CC9F-46C4-B6B7-67150D09029C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689" name="楕円 3">
                <a:extLst>
                  <a:ext uri="{FF2B5EF4-FFF2-40B4-BE49-F238E27FC236}">
                    <a16:creationId xmlns:a16="http://schemas.microsoft.com/office/drawing/2014/main" id="{63473579-2E37-485F-B7D3-519B73BF4CCB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3">
                <a:extLst>
                  <a:ext uri="{FF2B5EF4-FFF2-40B4-BE49-F238E27FC236}">
                    <a16:creationId xmlns:a16="http://schemas.microsoft.com/office/drawing/2014/main" id="{23ADAF8A-F0A1-44A7-B598-C9D2666A7E8E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242EC337-1F51-4DC8-9884-5A1907CBCB02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3F7A9E2C-CF1D-467B-886D-B8826BDD5536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764EC712-1150-4EE8-BD86-DF96ECD823B8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AB6EC006-8C6A-40E7-BB1A-0516005A2DDA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9A907BF3-7885-44FF-B8AC-8E1B439314CC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6EE467AB-0713-4D6D-8093-94C98053311E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EBC77617-790B-4FD5-8CC7-168C4166F041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C9DBA5CC-E02D-462E-BA8C-13DDAEBE9FFF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5B1C6A13-FD66-4DF0-AF67-E8E4E7BEB790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1644D1FC-6AF6-4CBA-8831-9AB0605F1026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9728038D-9C1E-4B6A-B163-EEB2FD9E8B8D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FC9B7B8C-5761-485A-9AE1-49928E714519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B1D209DA-AF16-44A2-88D7-71195BE41150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8CDBF964-F862-4047-9879-9F3E6F771881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85F2CF74-B03A-424A-ACE5-87AE48AD104F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CB9636DA-39F5-4A30-AC5B-FF6928ADBBE4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776D3749-02F8-46EA-97C8-234331DB550E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6AAAF17E-AB25-4259-B767-963CB271EA0F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B9E262EB-4AC1-41F1-9369-43E684113D2C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746157B5-1BF4-4A88-94A5-F29899F7E886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3A0618AB-049A-4214-B6DE-D5C3EBD8BD3D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9CDEB7BF-1147-490D-97CA-6E19BC4516AE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BF67A9C-0A3A-4350-8BDB-45F5785F640E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A3A27092-90F3-4BEA-B6AA-F182BB07D200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34316F7B-9C05-4317-A481-7253F2616391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F33CD02A-8B38-4054-88EF-BF3BB140E859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141AC047-2576-498A-B5AD-6E285C99AF50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8AD3FD8B-B768-49D4-BC87-BFAFB2EEDA7C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D2B5C780-501F-4B45-BB08-2CA6C145C2A5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4B5CBFD3-CA4B-4497-888E-5B3EA3F59663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108EAF44-9EEC-4631-AF20-480A7CC6BD76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017272CC-CAC9-483C-8DB1-9FE5F6447003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A265F29C-C06B-49A4-9DFD-B134799AF76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77C91317-7682-4E4C-8C23-88F50883E642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AC399111-70CC-495C-BBE7-2F85290D8DE9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025B4D4B-D514-4F6A-A28B-41C83E3340F5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FFB4A5BB-D5A5-4AD1-B4C4-D9E0B6C934DC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AB8CC1F2-EF6D-40CD-8415-BD035710BE2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波線 678">
                  <a:extLst>
                    <a:ext uri="{FF2B5EF4-FFF2-40B4-BE49-F238E27FC236}">
                      <a16:creationId xmlns:a16="http://schemas.microsoft.com/office/drawing/2014/main" id="{C020624A-B05C-4CF0-B6C4-0012D0739C4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3C26970B-2720-4492-9AE7-090E29BA47DB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3F79C32A-E309-4B46-BC99-237D297A530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波線 676">
                  <a:extLst>
                    <a:ext uri="{FF2B5EF4-FFF2-40B4-BE49-F238E27FC236}">
                      <a16:creationId xmlns:a16="http://schemas.microsoft.com/office/drawing/2014/main" id="{52FD76B2-942F-4764-8EB7-F416C04033F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F568A47E-8DBF-4FE8-BCEB-CE2F85D99B94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26C75CE6-777A-45C1-AAD0-C98A714581E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波線 674">
                  <a:extLst>
                    <a:ext uri="{FF2B5EF4-FFF2-40B4-BE49-F238E27FC236}">
                      <a16:creationId xmlns:a16="http://schemas.microsoft.com/office/drawing/2014/main" id="{947F0206-6868-4220-93B0-EBF1E58DF71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65D584DC-58FA-4296-ABE9-F05062F55406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79D2FEF0-6E59-41B2-B854-00880758B68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波線 672">
                  <a:extLst>
                    <a:ext uri="{FF2B5EF4-FFF2-40B4-BE49-F238E27FC236}">
                      <a16:creationId xmlns:a16="http://schemas.microsoft.com/office/drawing/2014/main" id="{A13E37E3-9C4E-4F31-A776-CAEEB271AFA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5E8E881B-8249-4C31-B278-6E3A929AD0E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7D4E6261-8E8A-4FBE-8C77-F69824E473C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波線 670">
                  <a:extLst>
                    <a:ext uri="{FF2B5EF4-FFF2-40B4-BE49-F238E27FC236}">
                      <a16:creationId xmlns:a16="http://schemas.microsoft.com/office/drawing/2014/main" id="{05848BFC-311D-404D-ABFF-B0BBCDDE87B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EE634A9C-8C08-42EA-A02F-E513FDB9E593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4BDA5F02-82C3-4618-8E87-0EEA74C5802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波線 668">
                  <a:extLst>
                    <a:ext uri="{FF2B5EF4-FFF2-40B4-BE49-F238E27FC236}">
                      <a16:creationId xmlns:a16="http://schemas.microsoft.com/office/drawing/2014/main" id="{411774C3-2AF5-4339-894F-849C6863E86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4E904183-9288-4060-B7EE-FCC2454740F5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35107771-D100-447F-BE68-6A720FABC66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波線 666">
                  <a:extLst>
                    <a:ext uri="{FF2B5EF4-FFF2-40B4-BE49-F238E27FC236}">
                      <a16:creationId xmlns:a16="http://schemas.microsoft.com/office/drawing/2014/main" id="{DE2FEF97-0947-43E8-B385-706E016C46B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solidFill>
                    <a:srgbClr val="CC66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FE5CF67C-364B-4262-814F-5DB24242666F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8988B7E7-1419-43B3-8E72-EED78DE41C1E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40CAE57F-9F8D-48AA-8DB0-D2376B7FD36F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solidFill>
                  <a:srgbClr val="99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0BD4A7FF-9677-4CEB-B683-EE1C4AD904EB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51A6D021-29B7-4734-A47D-78862FD7B28A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7D34C3B0-729D-45EE-A322-526EA4A5927F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0C643059-5233-41B9-9DB6-12AFF1A5D4C0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5C91B172-D046-4BAC-9C68-92B66BCA97D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E40865AB-863C-4B3C-B2A4-F335F5648F95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0F56D5AC-A659-4A37-86F4-37389ED651CE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FFFD925C-8028-4E37-8399-1F74E75636E5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628" name="円: 塗りつぶしなし 627">
                <a:extLst>
                  <a:ext uri="{FF2B5EF4-FFF2-40B4-BE49-F238E27FC236}">
                    <a16:creationId xmlns:a16="http://schemas.microsoft.com/office/drawing/2014/main" id="{27251F7F-28E4-4B80-8A58-A14FA57A04ED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9" name="円: 塗りつぶしなし 628">
                <a:extLst>
                  <a:ext uri="{FF2B5EF4-FFF2-40B4-BE49-F238E27FC236}">
                    <a16:creationId xmlns:a16="http://schemas.microsoft.com/office/drawing/2014/main" id="{0ECF07C3-DCF0-4329-AB26-1F7131D26AC3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円: 塗りつぶしなし 629">
                <a:extLst>
                  <a:ext uri="{FF2B5EF4-FFF2-40B4-BE49-F238E27FC236}">
                    <a16:creationId xmlns:a16="http://schemas.microsoft.com/office/drawing/2014/main" id="{F63E499C-A1DD-4747-A071-491E6DE5AC83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1" name="円: 塗りつぶしなし 630">
                <a:extLst>
                  <a:ext uri="{FF2B5EF4-FFF2-40B4-BE49-F238E27FC236}">
                    <a16:creationId xmlns:a16="http://schemas.microsoft.com/office/drawing/2014/main" id="{EA1419BD-E3FE-4CBC-9731-6A2CB99ABD9B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2" name="円: 塗りつぶしなし 631">
                <a:extLst>
                  <a:ext uri="{FF2B5EF4-FFF2-40B4-BE49-F238E27FC236}">
                    <a16:creationId xmlns:a16="http://schemas.microsoft.com/office/drawing/2014/main" id="{A81EF236-C660-42B4-9E5A-392965065D4C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3" name="円: 塗りつぶしなし 632">
                <a:extLst>
                  <a:ext uri="{FF2B5EF4-FFF2-40B4-BE49-F238E27FC236}">
                    <a16:creationId xmlns:a16="http://schemas.microsoft.com/office/drawing/2014/main" id="{AD58B81F-9517-47D7-8675-A72558472D64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4" name="円: 塗りつぶしなし 633">
                <a:extLst>
                  <a:ext uri="{FF2B5EF4-FFF2-40B4-BE49-F238E27FC236}">
                    <a16:creationId xmlns:a16="http://schemas.microsoft.com/office/drawing/2014/main" id="{7BC8CDB3-DD45-4A9B-9C68-EF0AE98D4603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5" name="円: 塗りつぶしなし 634">
                <a:extLst>
                  <a:ext uri="{FF2B5EF4-FFF2-40B4-BE49-F238E27FC236}">
                    <a16:creationId xmlns:a16="http://schemas.microsoft.com/office/drawing/2014/main" id="{2C21E8A4-5A40-472B-8F38-25232462DBDD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6" name="円: 塗りつぶしなし 635">
                <a:extLst>
                  <a:ext uri="{FF2B5EF4-FFF2-40B4-BE49-F238E27FC236}">
                    <a16:creationId xmlns:a16="http://schemas.microsoft.com/office/drawing/2014/main" id="{22C7F8A7-2681-4B09-BF3A-649E6BE9899D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7" name="円: 塗りつぶしなし 636">
                <a:extLst>
                  <a:ext uri="{FF2B5EF4-FFF2-40B4-BE49-F238E27FC236}">
                    <a16:creationId xmlns:a16="http://schemas.microsoft.com/office/drawing/2014/main" id="{E4A7E83A-88C2-4838-88B0-DD700EF6B034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8" name="円: 塗りつぶしなし 637">
                <a:extLst>
                  <a:ext uri="{FF2B5EF4-FFF2-40B4-BE49-F238E27FC236}">
                    <a16:creationId xmlns:a16="http://schemas.microsoft.com/office/drawing/2014/main" id="{69478611-CCEB-41A8-A1F6-E075322B7EC3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9" name="円: 塗りつぶしなし 638">
                <a:extLst>
                  <a:ext uri="{FF2B5EF4-FFF2-40B4-BE49-F238E27FC236}">
                    <a16:creationId xmlns:a16="http://schemas.microsoft.com/office/drawing/2014/main" id="{ABDCB6B2-1D94-40DB-8A6D-BBFAF8BF14EF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円: 塗りつぶしなし 639">
                <a:extLst>
                  <a:ext uri="{FF2B5EF4-FFF2-40B4-BE49-F238E27FC236}">
                    <a16:creationId xmlns:a16="http://schemas.microsoft.com/office/drawing/2014/main" id="{97CB42CD-442D-4E45-8DB9-D764668FD6EC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1" name="円: 塗りつぶしなし 640">
                <a:extLst>
                  <a:ext uri="{FF2B5EF4-FFF2-40B4-BE49-F238E27FC236}">
                    <a16:creationId xmlns:a16="http://schemas.microsoft.com/office/drawing/2014/main" id="{DDABB8B5-6973-4B18-B9D4-BC1E3EA1C4EB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円: 塗りつぶしなし 641">
                <a:extLst>
                  <a:ext uri="{FF2B5EF4-FFF2-40B4-BE49-F238E27FC236}">
                    <a16:creationId xmlns:a16="http://schemas.microsoft.com/office/drawing/2014/main" id="{8005D73E-A833-48A9-9F95-EC035571D61E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3" name="円: 塗りつぶしなし 642">
                <a:extLst>
                  <a:ext uri="{FF2B5EF4-FFF2-40B4-BE49-F238E27FC236}">
                    <a16:creationId xmlns:a16="http://schemas.microsoft.com/office/drawing/2014/main" id="{59D693B3-0548-48E0-B586-7A6AC433FAC2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4" name="円: 塗りつぶしなし 643">
                <a:extLst>
                  <a:ext uri="{FF2B5EF4-FFF2-40B4-BE49-F238E27FC236}">
                    <a16:creationId xmlns:a16="http://schemas.microsoft.com/office/drawing/2014/main" id="{D1DB3AD9-C693-4624-947F-FC47FB8FC0A5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5" name="円: 塗りつぶしなし 644">
                <a:extLst>
                  <a:ext uri="{FF2B5EF4-FFF2-40B4-BE49-F238E27FC236}">
                    <a16:creationId xmlns:a16="http://schemas.microsoft.com/office/drawing/2014/main" id="{31E94969-D51C-4E88-9904-06EBE07D20E2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6" name="円: 塗りつぶしなし 645">
                <a:extLst>
                  <a:ext uri="{FF2B5EF4-FFF2-40B4-BE49-F238E27FC236}">
                    <a16:creationId xmlns:a16="http://schemas.microsoft.com/office/drawing/2014/main" id="{4142C4C9-38FF-455B-8AD1-715126EEC409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7" name="円: 塗りつぶしなし 646">
                <a:extLst>
                  <a:ext uri="{FF2B5EF4-FFF2-40B4-BE49-F238E27FC236}">
                    <a16:creationId xmlns:a16="http://schemas.microsoft.com/office/drawing/2014/main" id="{6C719978-BDF7-4CF6-A515-D795E9ECBE2B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8" name="円: 塗りつぶしなし 647">
                <a:extLst>
                  <a:ext uri="{FF2B5EF4-FFF2-40B4-BE49-F238E27FC236}">
                    <a16:creationId xmlns:a16="http://schemas.microsoft.com/office/drawing/2014/main" id="{9CF1F46D-101C-4F12-A236-FABBA11C43ED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9" name="円: 塗りつぶしなし 648">
                <a:extLst>
                  <a:ext uri="{FF2B5EF4-FFF2-40B4-BE49-F238E27FC236}">
                    <a16:creationId xmlns:a16="http://schemas.microsoft.com/office/drawing/2014/main" id="{55BD02AA-9946-4DC6-8C36-C65124FFAC06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D8C40A7F-B094-4C21-A472-726A8786C318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3B5DF13F-9B82-4879-B7F5-478AC4216437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星: 12 pt 625">
                <a:extLst>
                  <a:ext uri="{FF2B5EF4-FFF2-40B4-BE49-F238E27FC236}">
                    <a16:creationId xmlns:a16="http://schemas.microsoft.com/office/drawing/2014/main" id="{6F3C24C9-9D78-496B-BADF-1D5122A5E52B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solidFill>
                  <a:schemeClr val="accent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B635D090-A730-42D9-801E-D3772E3E2B15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8EDDF4EB-6BCC-445E-BBA8-A25990B8C9A4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50B04E5E-02C1-4BBA-98A3-3E347DDA0751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21867EA4-3F4D-411D-B272-D5E7CA86422A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193">
                <a:extLst>
                  <a:ext uri="{FF2B5EF4-FFF2-40B4-BE49-F238E27FC236}">
                    <a16:creationId xmlns:a16="http://schemas.microsoft.com/office/drawing/2014/main" id="{80F8F73E-EC7A-466C-B7B1-0B2929FEC7EA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2A97CDBF-76E7-4BED-8045-745DDA0A4063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B24FD78-5267-4A8B-8DB9-34311F0BC7FB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CE7B27E0-4C15-4723-8113-0D0E2E6A9BE1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C2CB8FA8-A84A-4E72-A2CA-F48FACE29AE9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A4C58FD9-B0C6-46C5-95CB-4AF2E9F0E535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03C984B-E15B-4A1B-B0DD-B74B343D12AB}"/>
              </a:ext>
            </a:extLst>
          </p:cNvPr>
          <p:cNvGrpSpPr/>
          <p:nvPr/>
        </p:nvGrpSpPr>
        <p:grpSpPr>
          <a:xfrm>
            <a:off x="3628725" y="1187367"/>
            <a:ext cx="2667000" cy="2026373"/>
            <a:chOff x="-165762" y="283097"/>
            <a:chExt cx="3976161" cy="302106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2799AD9-9660-4090-B818-4E259D208A55}"/>
                </a:ext>
              </a:extLst>
            </p:cNvPr>
            <p:cNvGrpSpPr/>
            <p:nvPr/>
          </p:nvGrpSpPr>
          <p:grpSpPr>
            <a:xfrm>
              <a:off x="-165762" y="283097"/>
              <a:ext cx="3321170" cy="3021066"/>
              <a:chOff x="1587152" y="1138806"/>
              <a:chExt cx="3321170" cy="3021066"/>
            </a:xfrm>
          </p:grpSpPr>
          <p:sp>
            <p:nvSpPr>
              <p:cNvPr id="121" name="楕円 3">
                <a:extLst>
                  <a:ext uri="{FF2B5EF4-FFF2-40B4-BE49-F238E27FC236}">
                    <a16:creationId xmlns:a16="http://schemas.microsoft.com/office/drawing/2014/main" id="{225AAEF3-5CB1-40D8-80AD-C1687EBA0B67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3">
                <a:extLst>
                  <a:ext uri="{FF2B5EF4-FFF2-40B4-BE49-F238E27FC236}">
                    <a16:creationId xmlns:a16="http://schemas.microsoft.com/office/drawing/2014/main" id="{230CE1D4-684E-401F-8AAA-9E883B6060A9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596B4F35-C596-4655-A2CA-00A641F3D649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EEDA88C-B0A9-4F00-AB18-15C8CE073D96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943D104B-BD37-41E4-90C8-94F40730BAAC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CB44465-352C-43C4-9D02-C2BBCF05E945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654CD3E9-5CCE-4385-A906-09EB8DA19667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D699D05C-5921-41E0-8AEC-703CF9C1344E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515085FC-65F1-4215-AA77-90BD7B76BF45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1883EAC6-B4C7-4533-9E25-5A3788E36D72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82D3BFE9-0C38-4637-8E92-0A7D6F06A5A1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4727042-5BF7-4A4D-8A3D-9084D7D9ACDE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29612B8-4AFC-4AE7-BBA9-9C4061EE9999}"/>
                </a:ext>
              </a:extLst>
            </p:cNvPr>
            <p:cNvGrpSpPr/>
            <p:nvPr/>
          </p:nvGrpSpPr>
          <p:grpSpPr>
            <a:xfrm>
              <a:off x="132085" y="698516"/>
              <a:ext cx="2705464" cy="1310686"/>
              <a:chOff x="5774653" y="1480033"/>
              <a:chExt cx="2748453" cy="1495242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323B38C-4DF5-4D40-89CF-5CADDD2D7E24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101" name="円: 塗りつぶしなし 100">
                  <a:extLst>
                    <a:ext uri="{FF2B5EF4-FFF2-40B4-BE49-F238E27FC236}">
                      <a16:creationId xmlns:a16="http://schemas.microsoft.com/office/drawing/2014/main" id="{93BB976C-8CF7-4B30-867F-32FA097A9792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円: 塗りつぶしなし 101">
                  <a:extLst>
                    <a:ext uri="{FF2B5EF4-FFF2-40B4-BE49-F238E27FC236}">
                      <a16:creationId xmlns:a16="http://schemas.microsoft.com/office/drawing/2014/main" id="{6E8ED453-7BAC-4C87-BC8E-396F6A618F1F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円: 塗りつぶしなし 102">
                  <a:extLst>
                    <a:ext uri="{FF2B5EF4-FFF2-40B4-BE49-F238E27FC236}">
                      <a16:creationId xmlns:a16="http://schemas.microsoft.com/office/drawing/2014/main" id="{03FE7FC6-6F85-41F4-A1BB-D6A1BE1D01B3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円: 塗りつぶしなし 103">
                  <a:extLst>
                    <a:ext uri="{FF2B5EF4-FFF2-40B4-BE49-F238E27FC236}">
                      <a16:creationId xmlns:a16="http://schemas.microsoft.com/office/drawing/2014/main" id="{3BAC21CE-C5B0-4B33-AC28-DCD5A3F1ACA6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円: 塗りつぶしなし 104">
                  <a:extLst>
                    <a:ext uri="{FF2B5EF4-FFF2-40B4-BE49-F238E27FC236}">
                      <a16:creationId xmlns:a16="http://schemas.microsoft.com/office/drawing/2014/main" id="{645E52FA-4DFC-4A6C-ABE1-2BA4463A2957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円: 塗りつぶしなし 105">
                  <a:extLst>
                    <a:ext uri="{FF2B5EF4-FFF2-40B4-BE49-F238E27FC236}">
                      <a16:creationId xmlns:a16="http://schemas.microsoft.com/office/drawing/2014/main" id="{D0E6CFC0-0DEF-4F8D-9CD6-99B17894865E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円: 塗りつぶしなし 106">
                  <a:extLst>
                    <a:ext uri="{FF2B5EF4-FFF2-40B4-BE49-F238E27FC236}">
                      <a16:creationId xmlns:a16="http://schemas.microsoft.com/office/drawing/2014/main" id="{8FE2EB7B-DA4F-42B4-99B7-F4EC58916EFE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円: 塗りつぶしなし 107">
                  <a:extLst>
                    <a:ext uri="{FF2B5EF4-FFF2-40B4-BE49-F238E27FC236}">
                      <a16:creationId xmlns:a16="http://schemas.microsoft.com/office/drawing/2014/main" id="{8A24D81E-AC3A-4079-B90B-D6388710F881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円: 塗りつぶしなし 108">
                  <a:extLst>
                    <a:ext uri="{FF2B5EF4-FFF2-40B4-BE49-F238E27FC236}">
                      <a16:creationId xmlns:a16="http://schemas.microsoft.com/office/drawing/2014/main" id="{88B51F59-4C6F-4326-9798-35DA7D3F0B6B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439A31D8-55FB-4053-AB31-6009D5433898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: 塗りつぶしなし 110">
                  <a:extLst>
                    <a:ext uri="{FF2B5EF4-FFF2-40B4-BE49-F238E27FC236}">
                      <a16:creationId xmlns:a16="http://schemas.microsoft.com/office/drawing/2014/main" id="{DAF3765B-D2A2-4718-9984-795A8DE6E452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円: 塗りつぶしなし 111">
                  <a:extLst>
                    <a:ext uri="{FF2B5EF4-FFF2-40B4-BE49-F238E27FC236}">
                      <a16:creationId xmlns:a16="http://schemas.microsoft.com/office/drawing/2014/main" id="{34998446-0F9D-46C0-8BA5-5E88EB009A42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円: 塗りつぶしなし 112">
                  <a:extLst>
                    <a:ext uri="{FF2B5EF4-FFF2-40B4-BE49-F238E27FC236}">
                      <a16:creationId xmlns:a16="http://schemas.microsoft.com/office/drawing/2014/main" id="{1320B39F-1ECB-415E-844A-877119D49557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円: 塗りつぶしなし 113">
                  <a:extLst>
                    <a:ext uri="{FF2B5EF4-FFF2-40B4-BE49-F238E27FC236}">
                      <a16:creationId xmlns:a16="http://schemas.microsoft.com/office/drawing/2014/main" id="{FB75E3FF-18DF-48C6-BF87-C58ADDB9EB11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円: 塗りつぶしなし 114">
                  <a:extLst>
                    <a:ext uri="{FF2B5EF4-FFF2-40B4-BE49-F238E27FC236}">
                      <a16:creationId xmlns:a16="http://schemas.microsoft.com/office/drawing/2014/main" id="{DCBE1313-E7B1-4A30-B9E1-32CC750A7543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: 塗りつぶしなし 115">
                  <a:extLst>
                    <a:ext uri="{FF2B5EF4-FFF2-40B4-BE49-F238E27FC236}">
                      <a16:creationId xmlns:a16="http://schemas.microsoft.com/office/drawing/2014/main" id="{AD7629BA-8E30-4E5A-BC65-B6FC2E8C1BE9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: 塗りつぶしなし 116">
                  <a:extLst>
                    <a:ext uri="{FF2B5EF4-FFF2-40B4-BE49-F238E27FC236}">
                      <a16:creationId xmlns:a16="http://schemas.microsoft.com/office/drawing/2014/main" id="{7F885228-CC29-45FF-8E59-D247F7E6809C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: 塗りつぶしなし 117">
                  <a:extLst>
                    <a:ext uri="{FF2B5EF4-FFF2-40B4-BE49-F238E27FC236}">
                      <a16:creationId xmlns:a16="http://schemas.microsoft.com/office/drawing/2014/main" id="{ACDB603F-50C1-4B0E-99B3-656DDB31EAC4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円: 塗りつぶしなし 118">
                  <a:extLst>
                    <a:ext uri="{FF2B5EF4-FFF2-40B4-BE49-F238E27FC236}">
                      <a16:creationId xmlns:a16="http://schemas.microsoft.com/office/drawing/2014/main" id="{39E34052-695F-40A9-AACB-3B360C0FAC96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円: 塗りつぶしなし 119">
                  <a:extLst>
                    <a:ext uri="{FF2B5EF4-FFF2-40B4-BE49-F238E27FC236}">
                      <a16:creationId xmlns:a16="http://schemas.microsoft.com/office/drawing/2014/main" id="{12405F66-9B3D-455D-A723-CA3DBB8F9434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A5AD8553-4FDC-461F-A429-275A97B9835D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81" name="円: 塗りつぶしなし 80">
                  <a:extLst>
                    <a:ext uri="{FF2B5EF4-FFF2-40B4-BE49-F238E27FC236}">
                      <a16:creationId xmlns:a16="http://schemas.microsoft.com/office/drawing/2014/main" id="{E78F35C5-675E-4E5B-A7A9-9AAED566B5E8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円: 塗りつぶしなし 81">
                  <a:extLst>
                    <a:ext uri="{FF2B5EF4-FFF2-40B4-BE49-F238E27FC236}">
                      <a16:creationId xmlns:a16="http://schemas.microsoft.com/office/drawing/2014/main" id="{6DB1CC8D-18B6-4523-A4EC-5CA767A68A8C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円: 塗りつぶしなし 82">
                  <a:extLst>
                    <a:ext uri="{FF2B5EF4-FFF2-40B4-BE49-F238E27FC236}">
                      <a16:creationId xmlns:a16="http://schemas.microsoft.com/office/drawing/2014/main" id="{216A2327-F99C-441B-8CD7-A76361E4B4B3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円: 塗りつぶしなし 83">
                  <a:extLst>
                    <a:ext uri="{FF2B5EF4-FFF2-40B4-BE49-F238E27FC236}">
                      <a16:creationId xmlns:a16="http://schemas.microsoft.com/office/drawing/2014/main" id="{0C3A5CDB-AEDE-4115-9893-4279469E76C9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円: 塗りつぶしなし 84">
                  <a:extLst>
                    <a:ext uri="{FF2B5EF4-FFF2-40B4-BE49-F238E27FC236}">
                      <a16:creationId xmlns:a16="http://schemas.microsoft.com/office/drawing/2014/main" id="{825F5409-AC19-4A74-A42C-C40035672F39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: 塗りつぶしなし 85">
                  <a:extLst>
                    <a:ext uri="{FF2B5EF4-FFF2-40B4-BE49-F238E27FC236}">
                      <a16:creationId xmlns:a16="http://schemas.microsoft.com/office/drawing/2014/main" id="{ECE7E3E5-CC48-4399-9D1B-6F35ED14281F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円: 塗りつぶしなし 86">
                  <a:extLst>
                    <a:ext uri="{FF2B5EF4-FFF2-40B4-BE49-F238E27FC236}">
                      <a16:creationId xmlns:a16="http://schemas.microsoft.com/office/drawing/2014/main" id="{B602509E-0417-478E-9888-44F0B1BBDB2C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円: 塗りつぶしなし 87">
                  <a:extLst>
                    <a:ext uri="{FF2B5EF4-FFF2-40B4-BE49-F238E27FC236}">
                      <a16:creationId xmlns:a16="http://schemas.microsoft.com/office/drawing/2014/main" id="{A36FE05E-40B2-42E3-9C70-95484D964F1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円: 塗りつぶしなし 88">
                  <a:extLst>
                    <a:ext uri="{FF2B5EF4-FFF2-40B4-BE49-F238E27FC236}">
                      <a16:creationId xmlns:a16="http://schemas.microsoft.com/office/drawing/2014/main" id="{87087F07-08C4-435A-9ED3-709F7104F13A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円: 塗りつぶしなし 89">
                  <a:extLst>
                    <a:ext uri="{FF2B5EF4-FFF2-40B4-BE49-F238E27FC236}">
                      <a16:creationId xmlns:a16="http://schemas.microsoft.com/office/drawing/2014/main" id="{679052BE-7F86-4A04-9DA4-522D692A348B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円: 塗りつぶしなし 90">
                  <a:extLst>
                    <a:ext uri="{FF2B5EF4-FFF2-40B4-BE49-F238E27FC236}">
                      <a16:creationId xmlns:a16="http://schemas.microsoft.com/office/drawing/2014/main" id="{48FD7261-7A1C-4BC4-BEB6-8072C4DBE048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円: 塗りつぶしなし 91">
                  <a:extLst>
                    <a:ext uri="{FF2B5EF4-FFF2-40B4-BE49-F238E27FC236}">
                      <a16:creationId xmlns:a16="http://schemas.microsoft.com/office/drawing/2014/main" id="{916B05BF-F042-42A3-9C16-0CC53EC1FD6D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: 塗りつぶしなし 92">
                  <a:extLst>
                    <a:ext uri="{FF2B5EF4-FFF2-40B4-BE49-F238E27FC236}">
                      <a16:creationId xmlns:a16="http://schemas.microsoft.com/office/drawing/2014/main" id="{53E7CA2C-F018-485E-AD8B-9155B7BC129E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: 塗りつぶしなし 93">
                  <a:extLst>
                    <a:ext uri="{FF2B5EF4-FFF2-40B4-BE49-F238E27FC236}">
                      <a16:creationId xmlns:a16="http://schemas.microsoft.com/office/drawing/2014/main" id="{C5CFF2F0-0F9E-4D5A-BCB5-E4903DE1C52A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: 塗りつぶしなし 94">
                  <a:extLst>
                    <a:ext uri="{FF2B5EF4-FFF2-40B4-BE49-F238E27FC236}">
                      <a16:creationId xmlns:a16="http://schemas.microsoft.com/office/drawing/2014/main" id="{A761352D-470C-4030-B888-95A2116616DF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: 塗りつぶしなし 95">
                  <a:extLst>
                    <a:ext uri="{FF2B5EF4-FFF2-40B4-BE49-F238E27FC236}">
                      <a16:creationId xmlns:a16="http://schemas.microsoft.com/office/drawing/2014/main" id="{E379ECAA-B836-4AD3-8228-0BCA9E757DD8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: 塗りつぶしなし 96">
                  <a:extLst>
                    <a:ext uri="{FF2B5EF4-FFF2-40B4-BE49-F238E27FC236}">
                      <a16:creationId xmlns:a16="http://schemas.microsoft.com/office/drawing/2014/main" id="{561B8D14-042C-41F1-9E0C-0B50E5675B04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: 塗りつぶしなし 97">
                  <a:extLst>
                    <a:ext uri="{FF2B5EF4-FFF2-40B4-BE49-F238E27FC236}">
                      <a16:creationId xmlns:a16="http://schemas.microsoft.com/office/drawing/2014/main" id="{893FCE97-101E-4BE2-A8D2-7C4E4CC82005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: 塗りつぶしなし 98">
                  <a:extLst>
                    <a:ext uri="{FF2B5EF4-FFF2-40B4-BE49-F238E27FC236}">
                      <a16:creationId xmlns:a16="http://schemas.microsoft.com/office/drawing/2014/main" id="{55C004A2-4FBD-4223-916E-359C928F65E1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: 塗りつぶしなし 99">
                  <a:extLst>
                    <a:ext uri="{FF2B5EF4-FFF2-40B4-BE49-F238E27FC236}">
                      <a16:creationId xmlns:a16="http://schemas.microsoft.com/office/drawing/2014/main" id="{6ECF901D-7827-43CB-AA0B-8A7F2EF3101C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826503C-C283-4731-97AD-4E2E6578FC5F}"/>
                </a:ext>
              </a:extLst>
            </p:cNvPr>
            <p:cNvGrpSpPr/>
            <p:nvPr/>
          </p:nvGrpSpPr>
          <p:grpSpPr>
            <a:xfrm>
              <a:off x="318528" y="786364"/>
              <a:ext cx="1058723" cy="608046"/>
              <a:chOff x="3189498" y="4960083"/>
              <a:chExt cx="1577713" cy="906114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0EC1C1D-EFF3-4F7F-9F41-B60024EEEE3F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7FF035D8-CC5B-4903-9254-247550BBCB67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5D5D257C-1099-4444-97DB-487F7766683C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26D6FF55-2C48-4C79-A2DC-9010828E79D8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3B4AE20C-F623-4E13-B50C-EC24DA00CD46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34EA1E9E-FC9F-4F6F-90F3-E977CBA5DFAE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12E00AC-96DE-49B6-B168-78086A0D5691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7A686706-C6AA-4719-AE94-4BD1B22EC2EB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F1601A43-3FB9-419B-90DA-6E0DB0DBCC5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F7B3EF0-E9FB-4298-9D07-D33C90E8E6DD}"/>
                </a:ext>
              </a:extLst>
            </p:cNvPr>
            <p:cNvGrpSpPr/>
            <p:nvPr/>
          </p:nvGrpSpPr>
          <p:grpSpPr>
            <a:xfrm rot="346402">
              <a:off x="1329855" y="721351"/>
              <a:ext cx="1150302" cy="505612"/>
              <a:chOff x="2412996" y="5374747"/>
              <a:chExt cx="1331816" cy="58539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9911A0D-EF33-4493-AE95-9092390EF043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21C8754D-6B80-43AE-A934-7E8A38C44BA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波線 68">
                  <a:extLst>
                    <a:ext uri="{FF2B5EF4-FFF2-40B4-BE49-F238E27FC236}">
                      <a16:creationId xmlns:a16="http://schemas.microsoft.com/office/drawing/2014/main" id="{4B6D827A-660B-4708-952B-D697BDE15B8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CA5372C0-96B4-4DE4-9DCB-B4553211A172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4769FF3-DD4F-44AB-A873-0A4783CFAAF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波線 66">
                  <a:extLst>
                    <a:ext uri="{FF2B5EF4-FFF2-40B4-BE49-F238E27FC236}">
                      <a16:creationId xmlns:a16="http://schemas.microsoft.com/office/drawing/2014/main" id="{D0B782A4-10F2-445D-82AD-2A2F949A3F4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0C4123B-6D55-4E6A-8ABD-A4E59A97FBF8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9989809-8D3D-4214-B842-095FC8B9237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波線 64">
                  <a:extLst>
                    <a:ext uri="{FF2B5EF4-FFF2-40B4-BE49-F238E27FC236}">
                      <a16:creationId xmlns:a16="http://schemas.microsoft.com/office/drawing/2014/main" id="{76A69E97-70AD-485D-9447-B43DF01E095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0AF0E3D3-AEB1-496B-9D75-5647F9A092F7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515C0BA7-5343-43F2-80D1-A6652456589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波線 62">
                  <a:extLst>
                    <a:ext uri="{FF2B5EF4-FFF2-40B4-BE49-F238E27FC236}">
                      <a16:creationId xmlns:a16="http://schemas.microsoft.com/office/drawing/2014/main" id="{314D84BE-B52E-4D48-BFC3-4A7DB4B316F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5C4D3E6A-63FB-4118-A002-8795632BF548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6EB20AB-65AA-4817-9C0C-F31C8649434C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波線 60">
                  <a:extLst>
                    <a:ext uri="{FF2B5EF4-FFF2-40B4-BE49-F238E27FC236}">
                      <a16:creationId xmlns:a16="http://schemas.microsoft.com/office/drawing/2014/main" id="{739859F3-9FE3-46C7-9E6F-3D2D81555A8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8BD03508-831D-4B1F-9142-06C8A77D5D84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9CE08D72-80F1-4366-B21E-CD5CA7991D9B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波線 58">
                  <a:extLst>
                    <a:ext uri="{FF2B5EF4-FFF2-40B4-BE49-F238E27FC236}">
                      <a16:creationId xmlns:a16="http://schemas.microsoft.com/office/drawing/2014/main" id="{4CA3BE25-9102-4841-8B68-ECC694AE7EF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ADC8DB28-CF24-49E3-81CB-BD34689CF10E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76607CE-714B-4C00-B93C-957DF2BABCF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波線 56">
                  <a:extLst>
                    <a:ext uri="{FF2B5EF4-FFF2-40B4-BE49-F238E27FC236}">
                      <a16:creationId xmlns:a16="http://schemas.microsoft.com/office/drawing/2014/main" id="{1138AB49-EE48-49F8-9C69-C31B0B2D8EF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D7DBB88-74A4-4B1F-904C-EE72A6430F7E}"/>
                </a:ext>
              </a:extLst>
            </p:cNvPr>
            <p:cNvGrpSpPr/>
            <p:nvPr/>
          </p:nvGrpSpPr>
          <p:grpSpPr>
            <a:xfrm>
              <a:off x="137553" y="1053064"/>
              <a:ext cx="1058723" cy="608046"/>
              <a:chOff x="3189498" y="4960083"/>
              <a:chExt cx="1577713" cy="90611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0D272764-F237-410D-BBD3-702C8FE58F90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E463A5B-D543-4215-95F1-F2D8FDD3D051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DC1D88EF-C776-4812-87CB-3917874D8536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CA8A1511-D1BA-4AD1-9F35-17E086E37B1B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F1A61EF6-49F3-49EB-B207-45CD2BAD3893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88E56C9E-2995-42B8-AAA5-29C093841F75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F9C1764-9467-480C-A5D2-E9C8E570B421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21EDEA1-3568-46B0-921A-0E882B6ED45F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E96AAF0A-9C51-466E-AD26-FA0A9A968B36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7AC8953-61AD-4E66-83A0-33FD007C3AD3}"/>
                </a:ext>
              </a:extLst>
            </p:cNvPr>
            <p:cNvGrpSpPr/>
            <p:nvPr/>
          </p:nvGrpSpPr>
          <p:grpSpPr>
            <a:xfrm>
              <a:off x="1183733" y="1142667"/>
              <a:ext cx="659725" cy="357520"/>
              <a:chOff x="1525180" y="6076461"/>
              <a:chExt cx="1536800" cy="832827"/>
            </a:xfrm>
          </p:grpSpPr>
          <p:sp>
            <p:nvSpPr>
              <p:cNvPr id="18" name="円: 塗りつぶしなし 17">
                <a:extLst>
                  <a:ext uri="{FF2B5EF4-FFF2-40B4-BE49-F238E27FC236}">
                    <a16:creationId xmlns:a16="http://schemas.microsoft.com/office/drawing/2014/main" id="{32E04E0E-08C2-4C24-B3EC-649CE9F4ED11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3F16FD8E-FF3F-470A-B5BD-EBD7348F30CB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円: 塗りつぶしなし 19">
                <a:extLst>
                  <a:ext uri="{FF2B5EF4-FFF2-40B4-BE49-F238E27FC236}">
                    <a16:creationId xmlns:a16="http://schemas.microsoft.com/office/drawing/2014/main" id="{9B84B166-4D51-41D9-B215-E2446D8D862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円: 塗りつぶしなし 20">
                <a:extLst>
                  <a:ext uri="{FF2B5EF4-FFF2-40B4-BE49-F238E27FC236}">
                    <a16:creationId xmlns:a16="http://schemas.microsoft.com/office/drawing/2014/main" id="{A075F213-6D04-4E2B-BA30-63F5F9AE882A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円: 塗りつぶしなし 21">
                <a:extLst>
                  <a:ext uri="{FF2B5EF4-FFF2-40B4-BE49-F238E27FC236}">
                    <a16:creationId xmlns:a16="http://schemas.microsoft.com/office/drawing/2014/main" id="{F918B0EF-BD43-4ED1-B11B-A91B2747746F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円: 塗りつぶしなし 22">
                <a:extLst>
                  <a:ext uri="{FF2B5EF4-FFF2-40B4-BE49-F238E27FC236}">
                    <a16:creationId xmlns:a16="http://schemas.microsoft.com/office/drawing/2014/main" id="{7C1B5022-4CFF-4198-B005-A061F8807BE3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96B761B3-D8DA-4055-A8E0-C290CA94D756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円: 塗りつぶしなし 24">
                <a:extLst>
                  <a:ext uri="{FF2B5EF4-FFF2-40B4-BE49-F238E27FC236}">
                    <a16:creationId xmlns:a16="http://schemas.microsoft.com/office/drawing/2014/main" id="{7842D8C3-BE58-4319-A616-A456390B692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円: 塗りつぶしなし 25">
                <a:extLst>
                  <a:ext uri="{FF2B5EF4-FFF2-40B4-BE49-F238E27FC236}">
                    <a16:creationId xmlns:a16="http://schemas.microsoft.com/office/drawing/2014/main" id="{AA4FE8F7-3914-44AB-A630-2D75E95537F4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円: 塗りつぶしなし 26">
                <a:extLst>
                  <a:ext uri="{FF2B5EF4-FFF2-40B4-BE49-F238E27FC236}">
                    <a16:creationId xmlns:a16="http://schemas.microsoft.com/office/drawing/2014/main" id="{ADA0D20C-2909-404B-897F-968B0959881E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円: 塗りつぶしなし 27">
                <a:extLst>
                  <a:ext uri="{FF2B5EF4-FFF2-40B4-BE49-F238E27FC236}">
                    <a16:creationId xmlns:a16="http://schemas.microsoft.com/office/drawing/2014/main" id="{697D0C30-C953-4747-9E46-985AC3E2FF0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B8F05551-5A47-46D9-9A38-5667934A82A0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円: 塗りつぶしなし 29">
                <a:extLst>
                  <a:ext uri="{FF2B5EF4-FFF2-40B4-BE49-F238E27FC236}">
                    <a16:creationId xmlns:a16="http://schemas.microsoft.com/office/drawing/2014/main" id="{08637A7D-7086-42B2-8FD6-25043BB748DF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BBB216BA-9A54-4AEE-AB05-158CCCDB384F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円: 塗りつぶしなし 31">
                <a:extLst>
                  <a:ext uri="{FF2B5EF4-FFF2-40B4-BE49-F238E27FC236}">
                    <a16:creationId xmlns:a16="http://schemas.microsoft.com/office/drawing/2014/main" id="{7B4DD893-61E2-470A-BF3E-025B2A0B8776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円: 塗りつぶしなし 32">
                <a:extLst>
                  <a:ext uri="{FF2B5EF4-FFF2-40B4-BE49-F238E27FC236}">
                    <a16:creationId xmlns:a16="http://schemas.microsoft.com/office/drawing/2014/main" id="{4AEA83E8-CAC0-4F65-A26B-4678E0AF9BE5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円: 塗りつぶしなし 33">
                <a:extLst>
                  <a:ext uri="{FF2B5EF4-FFF2-40B4-BE49-F238E27FC236}">
                    <a16:creationId xmlns:a16="http://schemas.microsoft.com/office/drawing/2014/main" id="{B482E033-FE60-462D-A970-67BFBE7F4D5D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円: 塗りつぶしなし 34">
                <a:extLst>
                  <a:ext uri="{FF2B5EF4-FFF2-40B4-BE49-F238E27FC236}">
                    <a16:creationId xmlns:a16="http://schemas.microsoft.com/office/drawing/2014/main" id="{3A67A825-3BB8-42BC-B326-C817E0130E88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円: 塗りつぶしなし 35">
                <a:extLst>
                  <a:ext uri="{FF2B5EF4-FFF2-40B4-BE49-F238E27FC236}">
                    <a16:creationId xmlns:a16="http://schemas.microsoft.com/office/drawing/2014/main" id="{D0C50E10-F55E-42BF-8946-CECE499151F8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円: 塗りつぶしなし 36">
                <a:extLst>
                  <a:ext uri="{FF2B5EF4-FFF2-40B4-BE49-F238E27FC236}">
                    <a16:creationId xmlns:a16="http://schemas.microsoft.com/office/drawing/2014/main" id="{04C47C22-A9C4-405B-BB28-5E4F00A7B42A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円: 塗りつぶしなし 37">
                <a:extLst>
                  <a:ext uri="{FF2B5EF4-FFF2-40B4-BE49-F238E27FC236}">
                    <a16:creationId xmlns:a16="http://schemas.microsoft.com/office/drawing/2014/main" id="{E7254830-BC3F-4BFB-89D2-897AA5B7D66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円: 塗りつぶしなし 38">
                <a:extLst>
                  <a:ext uri="{FF2B5EF4-FFF2-40B4-BE49-F238E27FC236}">
                    <a16:creationId xmlns:a16="http://schemas.microsoft.com/office/drawing/2014/main" id="{ED1221A3-E456-478D-AF96-46CC910BC268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50FC8B26-FECF-4E90-A1AB-9695DD97939E}"/>
                </a:ext>
              </a:extLst>
            </p:cNvPr>
            <p:cNvGrpSpPr/>
            <p:nvPr/>
          </p:nvGrpSpPr>
          <p:grpSpPr>
            <a:xfrm>
              <a:off x="623493" y="1407466"/>
              <a:ext cx="859006" cy="652314"/>
              <a:chOff x="2408268" y="4908430"/>
              <a:chExt cx="2192435" cy="1664898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4D3464F-A0ED-4D01-BF27-350AF858047F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B5463098-D97D-449D-98D3-69E15DF5A02B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6366CDC-EC75-4879-8117-B7EFB4CF4660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D9AC29FF-6877-4DF9-B1E2-8A0620D0B652}"/>
                </a:ext>
              </a:extLst>
            </p:cNvPr>
            <p:cNvGrpSpPr/>
            <p:nvPr/>
          </p:nvGrpSpPr>
          <p:grpSpPr>
            <a:xfrm>
              <a:off x="1809976" y="581614"/>
              <a:ext cx="2000423" cy="1307051"/>
              <a:chOff x="3704938" y="1322434"/>
              <a:chExt cx="2000423" cy="1307051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7ADC0A0-B517-4BC5-8145-7516D9BA2FD9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D458FC47-A232-4A89-9FB4-759CAE1C52A1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E787A4F8-00C1-4DC1-90E0-0D121F301069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5AB63A0-277F-4465-9FC3-7A5027514D11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55759230-3B8E-4A65-822C-6628ADACB4FB}"/>
              </a:ext>
            </a:extLst>
          </p:cNvPr>
          <p:cNvGrpSpPr/>
          <p:nvPr/>
        </p:nvGrpSpPr>
        <p:grpSpPr>
          <a:xfrm>
            <a:off x="6571129" y="1187367"/>
            <a:ext cx="2667000" cy="2026373"/>
            <a:chOff x="-165762" y="283097"/>
            <a:chExt cx="3976161" cy="3021066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0A99B039-FBDF-40C8-9F6A-CCA93BEA0EE4}"/>
                </a:ext>
              </a:extLst>
            </p:cNvPr>
            <p:cNvGrpSpPr/>
            <p:nvPr/>
          </p:nvGrpSpPr>
          <p:grpSpPr>
            <a:xfrm>
              <a:off x="-165762" y="283097"/>
              <a:ext cx="3321170" cy="3021066"/>
              <a:chOff x="1587152" y="1138806"/>
              <a:chExt cx="3321170" cy="3021066"/>
            </a:xfrm>
          </p:grpSpPr>
          <p:sp>
            <p:nvSpPr>
              <p:cNvPr id="252" name="楕円 3">
                <a:extLst>
                  <a:ext uri="{FF2B5EF4-FFF2-40B4-BE49-F238E27FC236}">
                    <a16:creationId xmlns:a16="http://schemas.microsoft.com/office/drawing/2014/main" id="{4FF298E6-EB0D-40CD-9BC2-A36BB89012C8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3">
                <a:extLst>
                  <a:ext uri="{FF2B5EF4-FFF2-40B4-BE49-F238E27FC236}">
                    <a16:creationId xmlns:a16="http://schemas.microsoft.com/office/drawing/2014/main" id="{F7CB70E7-B1B8-457D-8DD8-6A4DD73FD712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6F6C38BE-A923-4CD8-A0B2-2D0B28E55DFD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9853BE7-B717-48BE-8DF1-1FA067D017A1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9F14A935-38FA-4607-BCA4-21900E8E0A71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3EE4C79F-AB78-404C-8343-34DFAAB1A1EE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75A3CEBD-986A-4E72-BF20-0AB074F5B112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1B427F28-2729-4B99-9F86-8C1B359436AA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73FF76C3-7A62-4D05-AED3-25527FABA33E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7316C23-D6CC-4DB7-967F-48A02C528598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B258F464-AF55-4237-8815-51E569739314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F49E6A19-9B5C-4035-A6D6-6E5573864DE8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0C13072F-DDE7-44EB-8251-2CFE3CB84E4C}"/>
                </a:ext>
              </a:extLst>
            </p:cNvPr>
            <p:cNvGrpSpPr/>
            <p:nvPr/>
          </p:nvGrpSpPr>
          <p:grpSpPr>
            <a:xfrm>
              <a:off x="132085" y="698516"/>
              <a:ext cx="2705464" cy="1310686"/>
              <a:chOff x="5774653" y="1480033"/>
              <a:chExt cx="2748453" cy="1495242"/>
            </a:xfrm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B3A31665-6E53-470D-91AA-F7F6521A19E3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232" name="円: 塗りつぶしなし 231">
                  <a:extLst>
                    <a:ext uri="{FF2B5EF4-FFF2-40B4-BE49-F238E27FC236}">
                      <a16:creationId xmlns:a16="http://schemas.microsoft.com/office/drawing/2014/main" id="{FD0A825C-7B7F-49BD-82A9-CE9A3B5FA78E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円: 塗りつぶしなし 232">
                  <a:extLst>
                    <a:ext uri="{FF2B5EF4-FFF2-40B4-BE49-F238E27FC236}">
                      <a16:creationId xmlns:a16="http://schemas.microsoft.com/office/drawing/2014/main" id="{94E2562B-6CB2-4086-A0FA-177170496B71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円: 塗りつぶしなし 233">
                  <a:extLst>
                    <a:ext uri="{FF2B5EF4-FFF2-40B4-BE49-F238E27FC236}">
                      <a16:creationId xmlns:a16="http://schemas.microsoft.com/office/drawing/2014/main" id="{474959E1-3425-4F4D-AA47-159F8B188EA5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円: 塗りつぶしなし 234">
                  <a:extLst>
                    <a:ext uri="{FF2B5EF4-FFF2-40B4-BE49-F238E27FC236}">
                      <a16:creationId xmlns:a16="http://schemas.microsoft.com/office/drawing/2014/main" id="{9F743452-1775-4D37-88F4-F2A02D356BA6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円: 塗りつぶしなし 235">
                  <a:extLst>
                    <a:ext uri="{FF2B5EF4-FFF2-40B4-BE49-F238E27FC236}">
                      <a16:creationId xmlns:a16="http://schemas.microsoft.com/office/drawing/2014/main" id="{F3FDF28F-BF57-46C4-A12A-83490D01E8F4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円: 塗りつぶしなし 236">
                  <a:extLst>
                    <a:ext uri="{FF2B5EF4-FFF2-40B4-BE49-F238E27FC236}">
                      <a16:creationId xmlns:a16="http://schemas.microsoft.com/office/drawing/2014/main" id="{5AF23268-B3C5-4307-B64D-AB6F968BEE30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円: 塗りつぶしなし 237">
                  <a:extLst>
                    <a:ext uri="{FF2B5EF4-FFF2-40B4-BE49-F238E27FC236}">
                      <a16:creationId xmlns:a16="http://schemas.microsoft.com/office/drawing/2014/main" id="{7DD36D9E-FC7A-4582-94B5-51CBDD78B534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円: 塗りつぶしなし 238">
                  <a:extLst>
                    <a:ext uri="{FF2B5EF4-FFF2-40B4-BE49-F238E27FC236}">
                      <a16:creationId xmlns:a16="http://schemas.microsoft.com/office/drawing/2014/main" id="{F39591BE-302E-4639-BB8B-EB6A79FC5977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円: 塗りつぶしなし 239">
                  <a:extLst>
                    <a:ext uri="{FF2B5EF4-FFF2-40B4-BE49-F238E27FC236}">
                      <a16:creationId xmlns:a16="http://schemas.microsoft.com/office/drawing/2014/main" id="{FC7B761A-F60A-43AC-A729-6B0AF21A5C0D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円: 塗りつぶしなし 240">
                  <a:extLst>
                    <a:ext uri="{FF2B5EF4-FFF2-40B4-BE49-F238E27FC236}">
                      <a16:creationId xmlns:a16="http://schemas.microsoft.com/office/drawing/2014/main" id="{CCBE259A-CE4D-462F-8B1B-0C8CAC66BF40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円: 塗りつぶしなし 241">
                  <a:extLst>
                    <a:ext uri="{FF2B5EF4-FFF2-40B4-BE49-F238E27FC236}">
                      <a16:creationId xmlns:a16="http://schemas.microsoft.com/office/drawing/2014/main" id="{C7C59C49-5283-4495-A55A-CAFAE5ACE474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円: 塗りつぶしなし 242">
                  <a:extLst>
                    <a:ext uri="{FF2B5EF4-FFF2-40B4-BE49-F238E27FC236}">
                      <a16:creationId xmlns:a16="http://schemas.microsoft.com/office/drawing/2014/main" id="{B7822D3A-88EE-43FD-8783-9AF6BC2EAAAA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円: 塗りつぶしなし 243">
                  <a:extLst>
                    <a:ext uri="{FF2B5EF4-FFF2-40B4-BE49-F238E27FC236}">
                      <a16:creationId xmlns:a16="http://schemas.microsoft.com/office/drawing/2014/main" id="{3E9869A1-C025-4F17-8E14-707F4B1D617D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円: 塗りつぶしなし 244">
                  <a:extLst>
                    <a:ext uri="{FF2B5EF4-FFF2-40B4-BE49-F238E27FC236}">
                      <a16:creationId xmlns:a16="http://schemas.microsoft.com/office/drawing/2014/main" id="{2D0D63CC-23AA-48E7-BE36-4C11B5F33A48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円: 塗りつぶしなし 245">
                  <a:extLst>
                    <a:ext uri="{FF2B5EF4-FFF2-40B4-BE49-F238E27FC236}">
                      <a16:creationId xmlns:a16="http://schemas.microsoft.com/office/drawing/2014/main" id="{A0CC53BB-2A5B-4CD8-90FB-954153AF748B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円: 塗りつぶしなし 246">
                  <a:extLst>
                    <a:ext uri="{FF2B5EF4-FFF2-40B4-BE49-F238E27FC236}">
                      <a16:creationId xmlns:a16="http://schemas.microsoft.com/office/drawing/2014/main" id="{C538DD1D-EC4A-463A-838B-76B758D907B1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円: 塗りつぶしなし 247">
                  <a:extLst>
                    <a:ext uri="{FF2B5EF4-FFF2-40B4-BE49-F238E27FC236}">
                      <a16:creationId xmlns:a16="http://schemas.microsoft.com/office/drawing/2014/main" id="{8027B67B-2AA5-49AE-80B0-6E60AE77B3E7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円: 塗りつぶしなし 248">
                  <a:extLst>
                    <a:ext uri="{FF2B5EF4-FFF2-40B4-BE49-F238E27FC236}">
                      <a16:creationId xmlns:a16="http://schemas.microsoft.com/office/drawing/2014/main" id="{397BC6D1-C2B1-4380-9FCE-4DA03FBB1718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D67AE1DC-4A75-4011-907B-65A956818B16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99DEA782-225A-4ADF-B1F7-3A233493B158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95FBBD19-ACB3-40E5-83E9-9906B2D5A6E5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212" name="円: 塗りつぶしなし 211">
                  <a:extLst>
                    <a:ext uri="{FF2B5EF4-FFF2-40B4-BE49-F238E27FC236}">
                      <a16:creationId xmlns:a16="http://schemas.microsoft.com/office/drawing/2014/main" id="{2543A34A-C40D-4776-865D-C26774991760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円: 塗りつぶしなし 212">
                  <a:extLst>
                    <a:ext uri="{FF2B5EF4-FFF2-40B4-BE49-F238E27FC236}">
                      <a16:creationId xmlns:a16="http://schemas.microsoft.com/office/drawing/2014/main" id="{06A2BADA-B7E4-476C-A563-B206EC8CBDED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: 塗りつぶしなし 213">
                  <a:extLst>
                    <a:ext uri="{FF2B5EF4-FFF2-40B4-BE49-F238E27FC236}">
                      <a16:creationId xmlns:a16="http://schemas.microsoft.com/office/drawing/2014/main" id="{81482288-41C4-40AB-AC91-B52298A04008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: 塗りつぶしなし 214">
                  <a:extLst>
                    <a:ext uri="{FF2B5EF4-FFF2-40B4-BE49-F238E27FC236}">
                      <a16:creationId xmlns:a16="http://schemas.microsoft.com/office/drawing/2014/main" id="{D48C765D-D1AD-4B7E-AA1C-40371F2F94A2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円: 塗りつぶしなし 215">
                  <a:extLst>
                    <a:ext uri="{FF2B5EF4-FFF2-40B4-BE49-F238E27FC236}">
                      <a16:creationId xmlns:a16="http://schemas.microsoft.com/office/drawing/2014/main" id="{5705A699-D12F-4C7F-AAC5-2BD3E4F39D4E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円: 塗りつぶしなし 216">
                  <a:extLst>
                    <a:ext uri="{FF2B5EF4-FFF2-40B4-BE49-F238E27FC236}">
                      <a16:creationId xmlns:a16="http://schemas.microsoft.com/office/drawing/2014/main" id="{C32A7D31-B4E6-4C21-882B-B15D2CAC6B0C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円: 塗りつぶしなし 217">
                  <a:extLst>
                    <a:ext uri="{FF2B5EF4-FFF2-40B4-BE49-F238E27FC236}">
                      <a16:creationId xmlns:a16="http://schemas.microsoft.com/office/drawing/2014/main" id="{B71EA500-272E-444F-BA82-9C011660F203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円: 塗りつぶしなし 218">
                  <a:extLst>
                    <a:ext uri="{FF2B5EF4-FFF2-40B4-BE49-F238E27FC236}">
                      <a16:creationId xmlns:a16="http://schemas.microsoft.com/office/drawing/2014/main" id="{1AF4CB5B-AAE4-4A1D-8961-64BD4AA81C39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円: 塗りつぶしなし 219">
                  <a:extLst>
                    <a:ext uri="{FF2B5EF4-FFF2-40B4-BE49-F238E27FC236}">
                      <a16:creationId xmlns:a16="http://schemas.microsoft.com/office/drawing/2014/main" id="{5DB29DA8-DDEE-4AD3-9DDB-B512BD2EF5F5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円: 塗りつぶしなし 220">
                  <a:extLst>
                    <a:ext uri="{FF2B5EF4-FFF2-40B4-BE49-F238E27FC236}">
                      <a16:creationId xmlns:a16="http://schemas.microsoft.com/office/drawing/2014/main" id="{7714FF8B-987F-4B6C-AD92-75B855AE6F0E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円: 塗りつぶしなし 221">
                  <a:extLst>
                    <a:ext uri="{FF2B5EF4-FFF2-40B4-BE49-F238E27FC236}">
                      <a16:creationId xmlns:a16="http://schemas.microsoft.com/office/drawing/2014/main" id="{22C4C92E-4BAE-4C8B-AB77-05D096DAF1EC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: 塗りつぶしなし 222">
                  <a:extLst>
                    <a:ext uri="{FF2B5EF4-FFF2-40B4-BE49-F238E27FC236}">
                      <a16:creationId xmlns:a16="http://schemas.microsoft.com/office/drawing/2014/main" id="{C268CAC9-9AA5-44E6-81C8-D9970BE7C091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円: 塗りつぶしなし 223">
                  <a:extLst>
                    <a:ext uri="{FF2B5EF4-FFF2-40B4-BE49-F238E27FC236}">
                      <a16:creationId xmlns:a16="http://schemas.microsoft.com/office/drawing/2014/main" id="{D758DE67-CE0F-449E-9C7C-6AD83D4D4D3B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円: 塗りつぶしなし 224">
                  <a:extLst>
                    <a:ext uri="{FF2B5EF4-FFF2-40B4-BE49-F238E27FC236}">
                      <a16:creationId xmlns:a16="http://schemas.microsoft.com/office/drawing/2014/main" id="{8DCA97FD-D828-4E07-81CB-3D27089471C8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: 塗りつぶしなし 225">
                  <a:extLst>
                    <a:ext uri="{FF2B5EF4-FFF2-40B4-BE49-F238E27FC236}">
                      <a16:creationId xmlns:a16="http://schemas.microsoft.com/office/drawing/2014/main" id="{EAD8AC9E-158C-4504-A47B-2C3233D59B18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: 塗りつぶしなし 226">
                  <a:extLst>
                    <a:ext uri="{FF2B5EF4-FFF2-40B4-BE49-F238E27FC236}">
                      <a16:creationId xmlns:a16="http://schemas.microsoft.com/office/drawing/2014/main" id="{50B3AA48-1EA9-4432-B3C2-B005BD54CB5E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円: 塗りつぶしなし 227">
                  <a:extLst>
                    <a:ext uri="{FF2B5EF4-FFF2-40B4-BE49-F238E27FC236}">
                      <a16:creationId xmlns:a16="http://schemas.microsoft.com/office/drawing/2014/main" id="{D9F258D4-4A6F-468B-9D36-AA7DF75435EB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円: 塗りつぶしなし 228">
                  <a:extLst>
                    <a:ext uri="{FF2B5EF4-FFF2-40B4-BE49-F238E27FC236}">
                      <a16:creationId xmlns:a16="http://schemas.microsoft.com/office/drawing/2014/main" id="{C6684375-72F2-4ECD-944A-84357D3B7467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円: 塗りつぶしなし 229">
                  <a:extLst>
                    <a:ext uri="{FF2B5EF4-FFF2-40B4-BE49-F238E27FC236}">
                      <a16:creationId xmlns:a16="http://schemas.microsoft.com/office/drawing/2014/main" id="{54461F25-31FA-430D-9A66-F520094973FC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円: 塗りつぶしなし 230">
                  <a:extLst>
                    <a:ext uri="{FF2B5EF4-FFF2-40B4-BE49-F238E27FC236}">
                      <a16:creationId xmlns:a16="http://schemas.microsoft.com/office/drawing/2014/main" id="{53EA4E13-F076-4194-975C-74E8A8E10D46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CF4B6C26-59D7-407C-9A4B-F1AD31B6A046}"/>
                </a:ext>
              </a:extLst>
            </p:cNvPr>
            <p:cNvGrpSpPr/>
            <p:nvPr/>
          </p:nvGrpSpPr>
          <p:grpSpPr>
            <a:xfrm>
              <a:off x="318528" y="786364"/>
              <a:ext cx="1058723" cy="608046"/>
              <a:chOff x="3189498" y="4960083"/>
              <a:chExt cx="1577713" cy="906114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C5DB8F9-B8B1-42AC-9040-F168DCD1BE7F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5F2D9CA-AB66-45CF-8B07-767D61112046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4585A658-7653-4A94-9EA5-631F8A59172B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5E2FC129-5A6C-4EE4-A0FF-AC03218631FC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141509E2-9AE3-465E-AB0A-8779E34354A3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E24DB966-5FDF-40CE-9EBD-7E2214C16C9A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703299C5-833A-4070-9841-A7D676D0E57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43A9AE15-FCC2-4FD5-86BD-69715E9CCFB2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91C4B169-2910-4808-A6A3-4DAD9E01C54B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58D2D1A7-B189-47A9-B497-50310772F1B5}"/>
                </a:ext>
              </a:extLst>
            </p:cNvPr>
            <p:cNvGrpSpPr/>
            <p:nvPr/>
          </p:nvGrpSpPr>
          <p:grpSpPr>
            <a:xfrm rot="346402">
              <a:off x="1329855" y="721351"/>
              <a:ext cx="1150302" cy="505612"/>
              <a:chOff x="2412996" y="5374747"/>
              <a:chExt cx="1331816" cy="585396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8DFDB78D-8D3B-4C05-ACF9-D77036866B3E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78663C4-B444-4EE2-B8AA-C3CBFEA1B8E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波線 199">
                  <a:extLst>
                    <a:ext uri="{FF2B5EF4-FFF2-40B4-BE49-F238E27FC236}">
                      <a16:creationId xmlns:a16="http://schemas.microsoft.com/office/drawing/2014/main" id="{D04956EF-7D31-430E-A09A-91EC344F20CF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8BF7D358-3A4F-49B8-84FF-83FB50C9D102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50A28F3E-3024-4D77-AD0D-64E5B57E6FA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波線 197">
                  <a:extLst>
                    <a:ext uri="{FF2B5EF4-FFF2-40B4-BE49-F238E27FC236}">
                      <a16:creationId xmlns:a16="http://schemas.microsoft.com/office/drawing/2014/main" id="{2F050F7F-54F0-419D-81B6-5EBB96D6AEF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F4C5D564-A392-47C5-800D-E4D1B1DC3B55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775FC9B-D444-4D45-A71A-94C492BF1C3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波線 195">
                  <a:extLst>
                    <a:ext uri="{FF2B5EF4-FFF2-40B4-BE49-F238E27FC236}">
                      <a16:creationId xmlns:a16="http://schemas.microsoft.com/office/drawing/2014/main" id="{C64811B0-DAB3-493A-8494-8E10DDE847E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3DA41D2-9D2A-486E-93C6-FB480AE77F09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1810A1E4-5A84-47C8-8341-3CB0AFBEC4B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波線 193">
                  <a:extLst>
                    <a:ext uri="{FF2B5EF4-FFF2-40B4-BE49-F238E27FC236}">
                      <a16:creationId xmlns:a16="http://schemas.microsoft.com/office/drawing/2014/main" id="{755410C3-3005-4B45-ABD5-538062EBCCA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3B1785FF-39BC-4E09-9BAF-1BF0FB9338F4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4BB5211-E853-4FA8-B340-8CE87F24109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波線 191">
                  <a:extLst>
                    <a:ext uri="{FF2B5EF4-FFF2-40B4-BE49-F238E27FC236}">
                      <a16:creationId xmlns:a16="http://schemas.microsoft.com/office/drawing/2014/main" id="{BC8B9920-851C-45D6-8E45-EBCA4A46DB4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D57AF5CD-53E3-44CE-95BD-3AFA9DD316F3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198F67C9-8720-40FE-9457-F0BDD2CCCF1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波線 189">
                  <a:extLst>
                    <a:ext uri="{FF2B5EF4-FFF2-40B4-BE49-F238E27FC236}">
                      <a16:creationId xmlns:a16="http://schemas.microsoft.com/office/drawing/2014/main" id="{35AC83DB-9B24-46B4-AA75-A7878114D013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D1FAE5E2-C13F-4ED9-9FFA-C57DC373D7D6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BBB5E018-E2B6-4CED-8001-CAFF68C0301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波線 187">
                  <a:extLst>
                    <a:ext uri="{FF2B5EF4-FFF2-40B4-BE49-F238E27FC236}">
                      <a16:creationId xmlns:a16="http://schemas.microsoft.com/office/drawing/2014/main" id="{E79015BB-E872-4703-8ACD-DA5404A2300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F1A91D2F-D2F0-43C5-ACE7-4019E88E59CA}"/>
                </a:ext>
              </a:extLst>
            </p:cNvPr>
            <p:cNvGrpSpPr/>
            <p:nvPr/>
          </p:nvGrpSpPr>
          <p:grpSpPr>
            <a:xfrm>
              <a:off x="137553" y="1053064"/>
              <a:ext cx="1058723" cy="608046"/>
              <a:chOff x="3189498" y="4960083"/>
              <a:chExt cx="1577713" cy="906114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CD44879-2453-432E-8879-4B3FE1D319B9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B26D1FAB-B926-4014-8DBF-8120DB50D3EB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AE1E924D-E759-40D9-9A05-AC449BAAAD17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903612B-28D9-4E59-B6E1-4686C4FF84D6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49E5AFBB-721C-49A3-B0CA-DE310C46B5DE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01D0C041-1354-4BEF-915E-953E6B5FE43B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1EF9041D-430A-431A-A0C9-F3CBB1A2ABED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293561D4-A581-4841-B10D-A474133E0A5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732D883D-100C-4D26-BEC5-4C676A179F56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E4EEF9D7-3A6B-43D4-B32A-5B57118D60F3}"/>
                </a:ext>
              </a:extLst>
            </p:cNvPr>
            <p:cNvGrpSpPr/>
            <p:nvPr/>
          </p:nvGrpSpPr>
          <p:grpSpPr>
            <a:xfrm>
              <a:off x="1183733" y="1142667"/>
              <a:ext cx="659725" cy="357520"/>
              <a:chOff x="1525180" y="6076461"/>
              <a:chExt cx="1536800" cy="832827"/>
            </a:xfrm>
          </p:grpSpPr>
          <p:sp>
            <p:nvSpPr>
              <p:cNvPr id="149" name="円: 塗りつぶしなし 148">
                <a:extLst>
                  <a:ext uri="{FF2B5EF4-FFF2-40B4-BE49-F238E27FC236}">
                    <a16:creationId xmlns:a16="http://schemas.microsoft.com/office/drawing/2014/main" id="{A831E33A-3C77-4CA9-A6D1-FA4FAACD5DE4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円: 塗りつぶしなし 149">
                <a:extLst>
                  <a:ext uri="{FF2B5EF4-FFF2-40B4-BE49-F238E27FC236}">
                    <a16:creationId xmlns:a16="http://schemas.microsoft.com/office/drawing/2014/main" id="{6B7E7170-F04A-4438-80EC-E987A5AB52C0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円: 塗りつぶしなし 150">
                <a:extLst>
                  <a:ext uri="{FF2B5EF4-FFF2-40B4-BE49-F238E27FC236}">
                    <a16:creationId xmlns:a16="http://schemas.microsoft.com/office/drawing/2014/main" id="{4D25AE52-2172-408B-8EC4-7E2F5C869489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円: 塗りつぶしなし 151">
                <a:extLst>
                  <a:ext uri="{FF2B5EF4-FFF2-40B4-BE49-F238E27FC236}">
                    <a16:creationId xmlns:a16="http://schemas.microsoft.com/office/drawing/2014/main" id="{2D6E2AF6-A534-41D7-90BA-BE777ADCFABA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円: 塗りつぶしなし 152">
                <a:extLst>
                  <a:ext uri="{FF2B5EF4-FFF2-40B4-BE49-F238E27FC236}">
                    <a16:creationId xmlns:a16="http://schemas.microsoft.com/office/drawing/2014/main" id="{D7C703A4-EA8A-4330-8F31-1D3044CCAD1D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円: 塗りつぶしなし 153">
                <a:extLst>
                  <a:ext uri="{FF2B5EF4-FFF2-40B4-BE49-F238E27FC236}">
                    <a16:creationId xmlns:a16="http://schemas.microsoft.com/office/drawing/2014/main" id="{989B0002-D0FD-4F65-A2A2-D67D4F49E248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円: 塗りつぶしなし 154">
                <a:extLst>
                  <a:ext uri="{FF2B5EF4-FFF2-40B4-BE49-F238E27FC236}">
                    <a16:creationId xmlns:a16="http://schemas.microsoft.com/office/drawing/2014/main" id="{B704442A-7587-473C-9C27-88CFB03D60BE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円: 塗りつぶしなし 155">
                <a:extLst>
                  <a:ext uri="{FF2B5EF4-FFF2-40B4-BE49-F238E27FC236}">
                    <a16:creationId xmlns:a16="http://schemas.microsoft.com/office/drawing/2014/main" id="{4187701E-4795-439B-8CE5-CF050FD0F056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円: 塗りつぶしなし 156">
                <a:extLst>
                  <a:ext uri="{FF2B5EF4-FFF2-40B4-BE49-F238E27FC236}">
                    <a16:creationId xmlns:a16="http://schemas.microsoft.com/office/drawing/2014/main" id="{5239AB60-180C-424E-BBC3-2E137A2582F1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円: 塗りつぶしなし 157">
                <a:extLst>
                  <a:ext uri="{FF2B5EF4-FFF2-40B4-BE49-F238E27FC236}">
                    <a16:creationId xmlns:a16="http://schemas.microsoft.com/office/drawing/2014/main" id="{786880F0-24DB-4684-ACA9-6D0410D62D94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円: 塗りつぶしなし 158">
                <a:extLst>
                  <a:ext uri="{FF2B5EF4-FFF2-40B4-BE49-F238E27FC236}">
                    <a16:creationId xmlns:a16="http://schemas.microsoft.com/office/drawing/2014/main" id="{0217594B-3DC1-41B5-ACE5-431F9BE7C6AA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円: 塗りつぶしなし 159">
                <a:extLst>
                  <a:ext uri="{FF2B5EF4-FFF2-40B4-BE49-F238E27FC236}">
                    <a16:creationId xmlns:a16="http://schemas.microsoft.com/office/drawing/2014/main" id="{466B5E36-F0F6-43FD-BC91-C93521165469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円: 塗りつぶしなし 160">
                <a:extLst>
                  <a:ext uri="{FF2B5EF4-FFF2-40B4-BE49-F238E27FC236}">
                    <a16:creationId xmlns:a16="http://schemas.microsoft.com/office/drawing/2014/main" id="{13E6341F-CFA9-435C-AD0D-E7251D78AEC2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円: 塗りつぶしなし 161">
                <a:extLst>
                  <a:ext uri="{FF2B5EF4-FFF2-40B4-BE49-F238E27FC236}">
                    <a16:creationId xmlns:a16="http://schemas.microsoft.com/office/drawing/2014/main" id="{512EB64C-7476-4116-84DB-4D057AC68BC2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円: 塗りつぶしなし 162">
                <a:extLst>
                  <a:ext uri="{FF2B5EF4-FFF2-40B4-BE49-F238E27FC236}">
                    <a16:creationId xmlns:a16="http://schemas.microsoft.com/office/drawing/2014/main" id="{CD2AC1D3-DFD7-4832-82AE-CDFD088E26EB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円: 塗りつぶしなし 163">
                <a:extLst>
                  <a:ext uri="{FF2B5EF4-FFF2-40B4-BE49-F238E27FC236}">
                    <a16:creationId xmlns:a16="http://schemas.microsoft.com/office/drawing/2014/main" id="{85837D02-7651-4C7A-B8CC-D2D58B613ECF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円: 塗りつぶしなし 164">
                <a:extLst>
                  <a:ext uri="{FF2B5EF4-FFF2-40B4-BE49-F238E27FC236}">
                    <a16:creationId xmlns:a16="http://schemas.microsoft.com/office/drawing/2014/main" id="{5CF0FCD4-3C54-4221-8149-DDC61D100B56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円: 塗りつぶしなし 165">
                <a:extLst>
                  <a:ext uri="{FF2B5EF4-FFF2-40B4-BE49-F238E27FC236}">
                    <a16:creationId xmlns:a16="http://schemas.microsoft.com/office/drawing/2014/main" id="{509EC921-6B47-41B5-BAC8-F01C6890D954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円: 塗りつぶしなし 166">
                <a:extLst>
                  <a:ext uri="{FF2B5EF4-FFF2-40B4-BE49-F238E27FC236}">
                    <a16:creationId xmlns:a16="http://schemas.microsoft.com/office/drawing/2014/main" id="{06A80E60-C14F-4031-B0C1-5DD7125E16D2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円: 塗りつぶしなし 167">
                <a:extLst>
                  <a:ext uri="{FF2B5EF4-FFF2-40B4-BE49-F238E27FC236}">
                    <a16:creationId xmlns:a16="http://schemas.microsoft.com/office/drawing/2014/main" id="{74614394-9895-4E06-8105-5BB0B28E5AA8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円: 塗りつぶしなし 168">
                <a:extLst>
                  <a:ext uri="{FF2B5EF4-FFF2-40B4-BE49-F238E27FC236}">
                    <a16:creationId xmlns:a16="http://schemas.microsoft.com/office/drawing/2014/main" id="{72420D0B-FE36-49B6-8CDA-6A086C018B44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円: 塗りつぶしなし 169">
                <a:extLst>
                  <a:ext uri="{FF2B5EF4-FFF2-40B4-BE49-F238E27FC236}">
                    <a16:creationId xmlns:a16="http://schemas.microsoft.com/office/drawing/2014/main" id="{1AA000B1-20DB-4362-99C9-E01E36772623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6236F236-FCE0-43A6-836F-6C56C17D77F7}"/>
                </a:ext>
              </a:extLst>
            </p:cNvPr>
            <p:cNvGrpSpPr/>
            <p:nvPr/>
          </p:nvGrpSpPr>
          <p:grpSpPr>
            <a:xfrm>
              <a:off x="623493" y="1407466"/>
              <a:ext cx="859006" cy="652314"/>
              <a:chOff x="2408268" y="4908430"/>
              <a:chExt cx="2192435" cy="1664898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81D38A0F-E513-4B7D-BF68-A2E3726F5E1A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星: 12 pt 146">
                <a:extLst>
                  <a:ext uri="{FF2B5EF4-FFF2-40B4-BE49-F238E27FC236}">
                    <a16:creationId xmlns:a16="http://schemas.microsoft.com/office/drawing/2014/main" id="{7AA0997C-60B7-4D7D-93D8-CE4F90FA441B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9E53F55F-1092-4491-B3F5-E032C9A8E2FB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E9029E1F-5445-4425-B7E6-B5B4D26CCA7D}"/>
                </a:ext>
              </a:extLst>
            </p:cNvPr>
            <p:cNvGrpSpPr/>
            <p:nvPr/>
          </p:nvGrpSpPr>
          <p:grpSpPr>
            <a:xfrm>
              <a:off x="1809976" y="581614"/>
              <a:ext cx="2000423" cy="1307051"/>
              <a:chOff x="3704938" y="1322434"/>
              <a:chExt cx="2000423" cy="1307051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0F0EDEB4-28ED-43C8-8F4A-C941452B4C99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C685C93B-1C6B-4E7D-B691-22AFC32DCD8F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26FE2DA7-77D2-4F4F-BE5A-E39CD2761685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542EB53-3962-4C0D-A4C8-733745B61784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F87484F-B7AD-4DB8-9A06-E4DE8AD9EB37}"/>
              </a:ext>
            </a:extLst>
          </p:cNvPr>
          <p:cNvGrpSpPr/>
          <p:nvPr/>
        </p:nvGrpSpPr>
        <p:grpSpPr>
          <a:xfrm>
            <a:off x="672352" y="1187367"/>
            <a:ext cx="2667000" cy="2026373"/>
            <a:chOff x="146075" y="283097"/>
            <a:chExt cx="3275461" cy="2488678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496BE5E8-C177-4A06-90BF-E220035C8C4C}"/>
                </a:ext>
              </a:extLst>
            </p:cNvPr>
            <p:cNvGrpSpPr/>
            <p:nvPr/>
          </p:nvGrpSpPr>
          <p:grpSpPr>
            <a:xfrm>
              <a:off x="146075" y="283097"/>
              <a:ext cx="2735896" cy="2488678"/>
              <a:chOff x="1587152" y="1138806"/>
              <a:chExt cx="3321170" cy="3021066"/>
            </a:xfrm>
          </p:grpSpPr>
          <p:sp>
            <p:nvSpPr>
              <p:cNvPr id="383" name="楕円 3">
                <a:extLst>
                  <a:ext uri="{FF2B5EF4-FFF2-40B4-BE49-F238E27FC236}">
                    <a16:creationId xmlns:a16="http://schemas.microsoft.com/office/drawing/2014/main" id="{317449E1-AB05-41A6-93C8-0F4760322962}"/>
                  </a:ext>
                </a:extLst>
              </p:cNvPr>
              <p:cNvSpPr/>
              <p:nvPr/>
            </p:nvSpPr>
            <p:spPr>
              <a:xfrm flipV="1">
                <a:off x="2587816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">
                <a:extLst>
                  <a:ext uri="{FF2B5EF4-FFF2-40B4-BE49-F238E27FC236}">
                    <a16:creationId xmlns:a16="http://schemas.microsoft.com/office/drawing/2014/main" id="{2CB47D81-9636-4329-9DD7-6728ADB5579E}"/>
                  </a:ext>
                </a:extLst>
              </p:cNvPr>
              <p:cNvSpPr/>
              <p:nvPr/>
            </p:nvSpPr>
            <p:spPr>
              <a:xfrm>
                <a:off x="1587152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4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C0B96E07-C5AA-4BDF-95FB-403ADD10B94D}"/>
                  </a:ext>
                </a:extLst>
              </p:cNvPr>
              <p:cNvSpPr/>
              <p:nvPr/>
            </p:nvSpPr>
            <p:spPr>
              <a:xfrm>
                <a:off x="1706304" y="1233696"/>
                <a:ext cx="3082866" cy="175978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1614B402-DC34-4FDC-842E-82589A8BFA57}"/>
                  </a:ext>
                </a:extLst>
              </p:cNvPr>
              <p:cNvSpPr/>
              <p:nvPr/>
            </p:nvSpPr>
            <p:spPr>
              <a:xfrm>
                <a:off x="1728264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4DF6846F-BED9-4A7A-9B81-736D7A4093D8}"/>
                  </a:ext>
                </a:extLst>
              </p:cNvPr>
              <p:cNvGrpSpPr/>
              <p:nvPr/>
            </p:nvGrpSpPr>
            <p:grpSpPr>
              <a:xfrm>
                <a:off x="1719041" y="2663000"/>
                <a:ext cx="3057203" cy="735465"/>
                <a:chOff x="1719041" y="2663000"/>
                <a:chExt cx="3057203" cy="735465"/>
              </a:xfrm>
              <a:solidFill>
                <a:srgbClr val="FF0000"/>
              </a:solidFill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D3B176DE-7310-4846-BA3A-1294D35FF8D9}"/>
                    </a:ext>
                  </a:extLst>
                </p:cNvPr>
                <p:cNvSpPr/>
                <p:nvPr/>
              </p:nvSpPr>
              <p:spPr>
                <a:xfrm>
                  <a:off x="2143125" y="2965161"/>
                  <a:ext cx="558510" cy="376845"/>
                </a:xfrm>
                <a:custGeom>
                  <a:avLst/>
                  <a:gdLst>
                    <a:gd name="connsiteX0" fmla="*/ 0 w 558510"/>
                    <a:gd name="connsiteY0" fmla="*/ 0 h 376845"/>
                    <a:gd name="connsiteX1" fmla="*/ 61061 w 558510"/>
                    <a:gd name="connsiteY1" fmla="*/ 32557 h 376845"/>
                    <a:gd name="connsiteX2" fmla="*/ 244984 w 558510"/>
                    <a:gd name="connsiteY2" fmla="*/ 108557 h 376845"/>
                    <a:gd name="connsiteX3" fmla="*/ 314327 w 558510"/>
                    <a:gd name="connsiteY3" fmla="*/ 129985 h 376845"/>
                    <a:gd name="connsiteX4" fmla="*/ 314327 w 558510"/>
                    <a:gd name="connsiteY4" fmla="*/ 144751 h 376845"/>
                    <a:gd name="connsiteX5" fmla="*/ 315623 w 558510"/>
                    <a:gd name="connsiteY5" fmla="*/ 144751 h 376845"/>
                    <a:gd name="connsiteX6" fmla="*/ 315623 w 558510"/>
                    <a:gd name="connsiteY6" fmla="*/ 187613 h 376845"/>
                    <a:gd name="connsiteX7" fmla="*/ 315623 w 558510"/>
                    <a:gd name="connsiteY7" fmla="*/ 250639 h 376845"/>
                    <a:gd name="connsiteX8" fmla="*/ 315623 w 558510"/>
                    <a:gd name="connsiteY8" fmla="*/ 283610 h 376845"/>
                    <a:gd name="connsiteX9" fmla="*/ 336893 w 558510"/>
                    <a:gd name="connsiteY9" fmla="*/ 290556 h 376845"/>
                    <a:gd name="connsiteX10" fmla="*/ 434123 w 558510"/>
                    <a:gd name="connsiteY10" fmla="*/ 317857 h 376845"/>
                    <a:gd name="connsiteX11" fmla="*/ 531019 w 558510"/>
                    <a:gd name="connsiteY11" fmla="*/ 341397 h 376845"/>
                    <a:gd name="connsiteX12" fmla="*/ 531019 w 558510"/>
                    <a:gd name="connsiteY12" fmla="*/ 309877 h 376845"/>
                    <a:gd name="connsiteX13" fmla="*/ 532317 w 558510"/>
                    <a:gd name="connsiteY13" fmla="*/ 310171 h 376845"/>
                    <a:gd name="connsiteX14" fmla="*/ 532317 w 558510"/>
                    <a:gd name="connsiteY14" fmla="*/ 253021 h 376845"/>
                    <a:gd name="connsiteX15" fmla="*/ 531019 w 558510"/>
                    <a:gd name="connsiteY15" fmla="*/ 252727 h 376845"/>
                    <a:gd name="connsiteX16" fmla="*/ 531019 w 558510"/>
                    <a:gd name="connsiteY16" fmla="*/ 222642 h 376845"/>
                    <a:gd name="connsiteX17" fmla="*/ 426980 w 558510"/>
                    <a:gd name="connsiteY17" fmla="*/ 200293 h 376845"/>
                    <a:gd name="connsiteX18" fmla="*/ 370392 w 558510"/>
                    <a:gd name="connsiteY18" fmla="*/ 182807 h 376845"/>
                    <a:gd name="connsiteX19" fmla="*/ 370392 w 558510"/>
                    <a:gd name="connsiteY19" fmla="*/ 221735 h 376845"/>
                    <a:gd name="connsiteX20" fmla="*/ 436521 w 558510"/>
                    <a:gd name="connsiteY20" fmla="*/ 242993 h 376845"/>
                    <a:gd name="connsiteX21" fmla="*/ 504827 w 558510"/>
                    <a:gd name="connsiteY21" fmla="*/ 258258 h 376845"/>
                    <a:gd name="connsiteX22" fmla="*/ 504827 w 558510"/>
                    <a:gd name="connsiteY22" fmla="*/ 293976 h 376845"/>
                    <a:gd name="connsiteX23" fmla="*/ 436521 w 558510"/>
                    <a:gd name="connsiteY23" fmla="*/ 278711 h 376845"/>
                    <a:gd name="connsiteX24" fmla="*/ 341817 w 558510"/>
                    <a:gd name="connsiteY24" fmla="*/ 248267 h 376845"/>
                    <a:gd name="connsiteX25" fmla="*/ 341817 w 558510"/>
                    <a:gd name="connsiteY25" fmla="*/ 219935 h 376845"/>
                    <a:gd name="connsiteX26" fmla="*/ 341817 w 558510"/>
                    <a:gd name="connsiteY26" fmla="*/ 212549 h 376845"/>
                    <a:gd name="connsiteX27" fmla="*/ 342902 w 558510"/>
                    <a:gd name="connsiteY27" fmla="*/ 212898 h 376845"/>
                    <a:gd name="connsiteX28" fmla="*/ 342902 w 558510"/>
                    <a:gd name="connsiteY28" fmla="*/ 174312 h 376845"/>
                    <a:gd name="connsiteX29" fmla="*/ 341817 w 558510"/>
                    <a:gd name="connsiteY29" fmla="*/ 173977 h 376845"/>
                    <a:gd name="connsiteX30" fmla="*/ 341817 w 558510"/>
                    <a:gd name="connsiteY30" fmla="*/ 156909 h 376845"/>
                    <a:gd name="connsiteX31" fmla="*/ 341817 w 558510"/>
                    <a:gd name="connsiteY31" fmla="*/ 138479 h 376845"/>
                    <a:gd name="connsiteX32" fmla="*/ 442861 w 558510"/>
                    <a:gd name="connsiteY32" fmla="*/ 169703 h 376845"/>
                    <a:gd name="connsiteX33" fmla="*/ 558510 w 558510"/>
                    <a:gd name="connsiteY33" fmla="*/ 194546 h 376845"/>
                    <a:gd name="connsiteX34" fmla="*/ 558510 w 558510"/>
                    <a:gd name="connsiteY34" fmla="*/ 376845 h 376845"/>
                    <a:gd name="connsiteX35" fmla="*/ 442861 w 558510"/>
                    <a:gd name="connsiteY35" fmla="*/ 350679 h 376845"/>
                    <a:gd name="connsiteX36" fmla="*/ 279255 w 558510"/>
                    <a:gd name="connsiteY36" fmla="*/ 299119 h 376845"/>
                    <a:gd name="connsiteX37" fmla="*/ 279255 w 558510"/>
                    <a:gd name="connsiteY37" fmla="*/ 282666 h 376845"/>
                    <a:gd name="connsiteX38" fmla="*/ 278608 w 558510"/>
                    <a:gd name="connsiteY38" fmla="*/ 282519 h 376845"/>
                    <a:gd name="connsiteX39" fmla="*/ 278608 w 558510"/>
                    <a:gd name="connsiteY39" fmla="*/ 239657 h 376845"/>
                    <a:gd name="connsiteX40" fmla="*/ 278608 w 558510"/>
                    <a:gd name="connsiteY40" fmla="*/ 182851 h 376845"/>
                    <a:gd name="connsiteX41" fmla="*/ 278608 w 558510"/>
                    <a:gd name="connsiteY41" fmla="*/ 154445 h 376845"/>
                    <a:gd name="connsiteX42" fmla="*/ 248967 w 558510"/>
                    <a:gd name="connsiteY42" fmla="*/ 145285 h 376845"/>
                    <a:gd name="connsiteX43" fmla="*/ 83507 w 558510"/>
                    <a:gd name="connsiteY43" fmla="*/ 76914 h 376845"/>
                    <a:gd name="connsiteX44" fmla="*/ 28575 w 558510"/>
                    <a:gd name="connsiteY44" fmla="*/ 47625 h 376845"/>
                    <a:gd name="connsiteX45" fmla="*/ 29143 w 558510"/>
                    <a:gd name="connsiteY45" fmla="*/ 75479 h 376845"/>
                    <a:gd name="connsiteX46" fmla="*/ 28576 w 558510"/>
                    <a:gd name="connsiteY46" fmla="*/ 75351 h 376845"/>
                    <a:gd name="connsiteX47" fmla="*/ 28576 w 558510"/>
                    <a:gd name="connsiteY47" fmla="*/ 132501 h 376845"/>
                    <a:gd name="connsiteX48" fmla="*/ 30314 w 558510"/>
                    <a:gd name="connsiteY48" fmla="*/ 132894 h 376845"/>
                    <a:gd name="connsiteX49" fmla="*/ 30956 w 558510"/>
                    <a:gd name="connsiteY49" fmla="*/ 164403 h 376845"/>
                    <a:gd name="connsiteX50" fmla="*/ 72863 w 558510"/>
                    <a:gd name="connsiteY50" fmla="*/ 192090 h 376845"/>
                    <a:gd name="connsiteX51" fmla="*/ 216695 w 558510"/>
                    <a:gd name="connsiteY51" fmla="*/ 249110 h 376845"/>
                    <a:gd name="connsiteX52" fmla="*/ 216695 w 558510"/>
                    <a:gd name="connsiteY52" fmla="*/ 204833 h 376845"/>
                    <a:gd name="connsiteX53" fmla="*/ 69517 w 558510"/>
                    <a:gd name="connsiteY53" fmla="*/ 141565 h 376845"/>
                    <a:gd name="connsiteX54" fmla="*/ 56066 w 558510"/>
                    <a:gd name="connsiteY54" fmla="*/ 134104 h 376845"/>
                    <a:gd name="connsiteX55" fmla="*/ 56066 w 558510"/>
                    <a:gd name="connsiteY55" fmla="*/ 98386 h 376845"/>
                    <a:gd name="connsiteX56" fmla="*/ 69517 w 558510"/>
                    <a:gd name="connsiteY56" fmla="*/ 105847 h 376845"/>
                    <a:gd name="connsiteX57" fmla="*/ 237570 w 558510"/>
                    <a:gd name="connsiteY57" fmla="*/ 178089 h 376845"/>
                    <a:gd name="connsiteX58" fmla="*/ 244185 w 558510"/>
                    <a:gd name="connsiteY58" fmla="*/ 178089 h 376845"/>
                    <a:gd name="connsiteX59" fmla="*/ 244185 w 558510"/>
                    <a:gd name="connsiteY59" fmla="*/ 283977 h 376845"/>
                    <a:gd name="connsiteX60" fmla="*/ 242239 w 558510"/>
                    <a:gd name="connsiteY60" fmla="*/ 283537 h 376845"/>
                    <a:gd name="connsiteX61" fmla="*/ 242239 w 558510"/>
                    <a:gd name="connsiteY61" fmla="*/ 287453 h 376845"/>
                    <a:gd name="connsiteX62" fmla="*/ 221194 w 558510"/>
                    <a:gd name="connsiteY62" fmla="*/ 280821 h 376845"/>
                    <a:gd name="connsiteX63" fmla="*/ 17468 w 558510"/>
                    <a:gd name="connsiteY63" fmla="*/ 192349 h 376845"/>
                    <a:gd name="connsiteX64" fmla="*/ 0 w 558510"/>
                    <a:gd name="connsiteY64" fmla="*/ 182747 h 37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58510" h="376845">
                      <a:moveTo>
                        <a:pt x="0" y="0"/>
                      </a:moveTo>
                      <a:lnTo>
                        <a:pt x="61061" y="32557"/>
                      </a:lnTo>
                      <a:cubicBezTo>
                        <a:pt x="119847" y="60236"/>
                        <a:pt x="181252" y="85634"/>
                        <a:pt x="244984" y="108557"/>
                      </a:cubicBezTo>
                      <a:lnTo>
                        <a:pt x="314327" y="129985"/>
                      </a:lnTo>
                      <a:lnTo>
                        <a:pt x="314327" y="144751"/>
                      </a:lnTo>
                      <a:lnTo>
                        <a:pt x="315623" y="144751"/>
                      </a:lnTo>
                      <a:lnTo>
                        <a:pt x="315623" y="187613"/>
                      </a:lnTo>
                      <a:lnTo>
                        <a:pt x="315623" y="250639"/>
                      </a:lnTo>
                      <a:lnTo>
                        <a:pt x="315623" y="283610"/>
                      </a:lnTo>
                      <a:lnTo>
                        <a:pt x="336893" y="290556"/>
                      </a:lnTo>
                      <a:cubicBezTo>
                        <a:pt x="367577" y="299850"/>
                        <a:pt x="399668" y="308861"/>
                        <a:pt x="434123" y="317857"/>
                      </a:cubicBezTo>
                      <a:lnTo>
                        <a:pt x="531019" y="341397"/>
                      </a:lnTo>
                      <a:lnTo>
                        <a:pt x="531019" y="309877"/>
                      </a:lnTo>
                      <a:lnTo>
                        <a:pt x="532317" y="310171"/>
                      </a:lnTo>
                      <a:lnTo>
                        <a:pt x="532317" y="253021"/>
                      </a:lnTo>
                      <a:lnTo>
                        <a:pt x="531019" y="252727"/>
                      </a:lnTo>
                      <a:lnTo>
                        <a:pt x="531019" y="222642"/>
                      </a:lnTo>
                      <a:lnTo>
                        <a:pt x="426980" y="200293"/>
                      </a:lnTo>
                      <a:lnTo>
                        <a:pt x="370392" y="182807"/>
                      </a:lnTo>
                      <a:lnTo>
                        <a:pt x="370392" y="221735"/>
                      </a:lnTo>
                      <a:lnTo>
                        <a:pt x="436521" y="242993"/>
                      </a:lnTo>
                      <a:lnTo>
                        <a:pt x="504827" y="258258"/>
                      </a:lnTo>
                      <a:lnTo>
                        <a:pt x="504827" y="293976"/>
                      </a:lnTo>
                      <a:lnTo>
                        <a:pt x="436521" y="278711"/>
                      </a:lnTo>
                      <a:lnTo>
                        <a:pt x="341817" y="248267"/>
                      </a:lnTo>
                      <a:lnTo>
                        <a:pt x="341817" y="219935"/>
                      </a:lnTo>
                      <a:lnTo>
                        <a:pt x="341817" y="212549"/>
                      </a:lnTo>
                      <a:lnTo>
                        <a:pt x="342902" y="212898"/>
                      </a:lnTo>
                      <a:lnTo>
                        <a:pt x="342902" y="174312"/>
                      </a:lnTo>
                      <a:lnTo>
                        <a:pt x="341817" y="173977"/>
                      </a:lnTo>
                      <a:lnTo>
                        <a:pt x="341817" y="156909"/>
                      </a:lnTo>
                      <a:lnTo>
                        <a:pt x="341817" y="138479"/>
                      </a:lnTo>
                      <a:lnTo>
                        <a:pt x="442861" y="169703"/>
                      </a:lnTo>
                      <a:lnTo>
                        <a:pt x="558510" y="194546"/>
                      </a:lnTo>
                      <a:lnTo>
                        <a:pt x="558510" y="376845"/>
                      </a:lnTo>
                      <a:lnTo>
                        <a:pt x="442861" y="350679"/>
                      </a:lnTo>
                      <a:lnTo>
                        <a:pt x="279255" y="299119"/>
                      </a:lnTo>
                      <a:lnTo>
                        <a:pt x="279255" y="282666"/>
                      </a:lnTo>
                      <a:lnTo>
                        <a:pt x="278608" y="282519"/>
                      </a:lnTo>
                      <a:lnTo>
                        <a:pt x="278608" y="239657"/>
                      </a:lnTo>
                      <a:lnTo>
                        <a:pt x="278608" y="182851"/>
                      </a:lnTo>
                      <a:lnTo>
                        <a:pt x="278608" y="154445"/>
                      </a:lnTo>
                      <a:lnTo>
                        <a:pt x="248967" y="145285"/>
                      </a:lnTo>
                      <a:cubicBezTo>
                        <a:pt x="191633" y="124663"/>
                        <a:pt x="136391" y="101815"/>
                        <a:pt x="83507" y="76914"/>
                      </a:cubicBezTo>
                      <a:lnTo>
                        <a:pt x="28575" y="47625"/>
                      </a:lnTo>
                      <a:lnTo>
                        <a:pt x="29143" y="75479"/>
                      </a:lnTo>
                      <a:lnTo>
                        <a:pt x="28576" y="75351"/>
                      </a:lnTo>
                      <a:lnTo>
                        <a:pt x="28576" y="132501"/>
                      </a:lnTo>
                      <a:lnTo>
                        <a:pt x="30314" y="132894"/>
                      </a:lnTo>
                      <a:lnTo>
                        <a:pt x="30956" y="164403"/>
                      </a:lnTo>
                      <a:lnTo>
                        <a:pt x="72863" y="192090"/>
                      </a:lnTo>
                      <a:lnTo>
                        <a:pt x="216695" y="249110"/>
                      </a:lnTo>
                      <a:lnTo>
                        <a:pt x="216695" y="204833"/>
                      </a:lnTo>
                      <a:lnTo>
                        <a:pt x="69517" y="141565"/>
                      </a:lnTo>
                      <a:lnTo>
                        <a:pt x="56066" y="134104"/>
                      </a:lnTo>
                      <a:lnTo>
                        <a:pt x="56066" y="98386"/>
                      </a:lnTo>
                      <a:lnTo>
                        <a:pt x="69517" y="105847"/>
                      </a:lnTo>
                      <a:lnTo>
                        <a:pt x="237570" y="178089"/>
                      </a:lnTo>
                      <a:lnTo>
                        <a:pt x="244185" y="178089"/>
                      </a:lnTo>
                      <a:lnTo>
                        <a:pt x="244185" y="283977"/>
                      </a:lnTo>
                      <a:lnTo>
                        <a:pt x="242239" y="283537"/>
                      </a:lnTo>
                      <a:lnTo>
                        <a:pt x="242239" y="287453"/>
                      </a:lnTo>
                      <a:lnTo>
                        <a:pt x="221194" y="280821"/>
                      </a:lnTo>
                      <a:cubicBezTo>
                        <a:pt x="150156" y="254340"/>
                        <a:pt x="82107" y="224757"/>
                        <a:pt x="17468" y="192349"/>
                      </a:cubicBezTo>
                      <a:lnTo>
                        <a:pt x="0" y="1827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CED25418-2965-497E-83E2-7FAC920B4BD8}"/>
                    </a:ext>
                  </a:extLst>
                </p:cNvPr>
                <p:cNvSpPr/>
                <p:nvPr/>
              </p:nvSpPr>
              <p:spPr>
                <a:xfrm>
                  <a:off x="2790535" y="3177921"/>
                  <a:ext cx="914400" cy="220544"/>
                </a:xfrm>
                <a:custGeom>
                  <a:avLst/>
                  <a:gdLst>
                    <a:gd name="connsiteX0" fmla="*/ 914400 w 914400"/>
                    <a:gd name="connsiteY0" fmla="*/ 0 h 220544"/>
                    <a:gd name="connsiteX1" fmla="*/ 914400 w 914400"/>
                    <a:gd name="connsiteY1" fmla="*/ 180327 h 220544"/>
                    <a:gd name="connsiteX2" fmla="*/ 795730 w 914400"/>
                    <a:gd name="connsiteY2" fmla="*/ 199230 h 220544"/>
                    <a:gd name="connsiteX3" fmla="*/ 455149 w 914400"/>
                    <a:gd name="connsiteY3" fmla="*/ 220544 h 220544"/>
                    <a:gd name="connsiteX4" fmla="*/ 451948 w 914400"/>
                    <a:gd name="connsiteY4" fmla="*/ 220444 h 220544"/>
                    <a:gd name="connsiteX5" fmla="*/ 451948 w 914400"/>
                    <a:gd name="connsiteY5" fmla="*/ 205853 h 220544"/>
                    <a:gd name="connsiteX6" fmla="*/ 450347 w 914400"/>
                    <a:gd name="connsiteY6" fmla="*/ 205491 h 220544"/>
                    <a:gd name="connsiteX7" fmla="*/ 450347 w 914400"/>
                    <a:gd name="connsiteY7" fmla="*/ 145960 h 220544"/>
                    <a:gd name="connsiteX8" fmla="*/ 450347 w 914400"/>
                    <a:gd name="connsiteY8" fmla="*/ 105823 h 220544"/>
                    <a:gd name="connsiteX9" fmla="*/ 450347 w 914400"/>
                    <a:gd name="connsiteY9" fmla="*/ 71847 h 220544"/>
                    <a:gd name="connsiteX10" fmla="*/ 239965 w 914400"/>
                    <a:gd name="connsiteY10" fmla="*/ 61896 h 220544"/>
                    <a:gd name="connsiteX11" fmla="*/ 36058 w 914400"/>
                    <a:gd name="connsiteY11" fmla="*/ 39493 h 220544"/>
                    <a:gd name="connsiteX12" fmla="*/ 30956 w 914400"/>
                    <a:gd name="connsiteY12" fmla="*/ 38694 h 220544"/>
                    <a:gd name="connsiteX13" fmla="*/ 30956 w 914400"/>
                    <a:gd name="connsiteY13" fmla="*/ 87914 h 220544"/>
                    <a:gd name="connsiteX14" fmla="*/ 31248 w 914400"/>
                    <a:gd name="connsiteY14" fmla="*/ 87947 h 220544"/>
                    <a:gd name="connsiteX15" fmla="*/ 31248 w 914400"/>
                    <a:gd name="connsiteY15" fmla="*/ 125545 h 220544"/>
                    <a:gd name="connsiteX16" fmla="*/ 30956 w 914400"/>
                    <a:gd name="connsiteY16" fmla="*/ 125512 h 220544"/>
                    <a:gd name="connsiteX17" fmla="*/ 30956 w 914400"/>
                    <a:gd name="connsiteY17" fmla="*/ 160112 h 220544"/>
                    <a:gd name="connsiteX18" fmla="*/ 136909 w 914400"/>
                    <a:gd name="connsiteY18" fmla="*/ 172416 h 220544"/>
                    <a:gd name="connsiteX19" fmla="*/ 378910 w 914400"/>
                    <a:gd name="connsiteY19" fmla="*/ 183457 h 220544"/>
                    <a:gd name="connsiteX20" fmla="*/ 378910 w 914400"/>
                    <a:gd name="connsiteY20" fmla="*/ 147743 h 220544"/>
                    <a:gd name="connsiteX21" fmla="*/ 132407 w 914400"/>
                    <a:gd name="connsiteY21" fmla="*/ 136886 h 220544"/>
                    <a:gd name="connsiteX22" fmla="*/ 58738 w 914400"/>
                    <a:gd name="connsiteY22" fmla="*/ 128627 h 220544"/>
                    <a:gd name="connsiteX23" fmla="*/ 58738 w 914400"/>
                    <a:gd name="connsiteY23" fmla="*/ 91029 h 220544"/>
                    <a:gd name="connsiteX24" fmla="*/ 132407 w 914400"/>
                    <a:gd name="connsiteY24" fmla="*/ 99287 h 220544"/>
                    <a:gd name="connsiteX25" fmla="*/ 406228 w 914400"/>
                    <a:gd name="connsiteY25" fmla="*/ 111347 h 220544"/>
                    <a:gd name="connsiteX26" fmla="*/ 406228 w 914400"/>
                    <a:gd name="connsiteY26" fmla="*/ 112966 h 220544"/>
                    <a:gd name="connsiteX27" fmla="*/ 406400 w 914400"/>
                    <a:gd name="connsiteY27" fmla="*/ 112966 h 220544"/>
                    <a:gd name="connsiteX28" fmla="*/ 406400 w 914400"/>
                    <a:gd name="connsiteY28" fmla="*/ 218854 h 220544"/>
                    <a:gd name="connsiteX29" fmla="*/ 406228 w 914400"/>
                    <a:gd name="connsiteY29" fmla="*/ 218815 h 220544"/>
                    <a:gd name="connsiteX30" fmla="*/ 406228 w 914400"/>
                    <a:gd name="connsiteY30" fmla="*/ 219011 h 220544"/>
                    <a:gd name="connsiteX31" fmla="*/ 282549 w 914400"/>
                    <a:gd name="connsiteY31" fmla="*/ 215133 h 220544"/>
                    <a:gd name="connsiteX32" fmla="*/ 114569 w 914400"/>
                    <a:gd name="connsiteY32" fmla="*/ 199230 h 220544"/>
                    <a:gd name="connsiteX33" fmla="*/ 0 w 914400"/>
                    <a:gd name="connsiteY33" fmla="*/ 180980 h 220544"/>
                    <a:gd name="connsiteX34" fmla="*/ 0 w 914400"/>
                    <a:gd name="connsiteY34" fmla="*/ 881 h 220544"/>
                    <a:gd name="connsiteX35" fmla="*/ 5517 w 914400"/>
                    <a:gd name="connsiteY35" fmla="*/ 2066 h 220544"/>
                    <a:gd name="connsiteX36" fmla="*/ 455149 w 914400"/>
                    <a:gd name="connsiteY36" fmla="*/ 39569 h 220544"/>
                    <a:gd name="connsiteX37" fmla="*/ 481304 w 914400"/>
                    <a:gd name="connsiteY37" fmla="*/ 38477 h 220544"/>
                    <a:gd name="connsiteX38" fmla="*/ 481304 w 914400"/>
                    <a:gd name="connsiteY38" fmla="*/ 70527 h 220544"/>
                    <a:gd name="connsiteX39" fmla="*/ 477837 w 914400"/>
                    <a:gd name="connsiteY39" fmla="*/ 70691 h 220544"/>
                    <a:gd name="connsiteX40" fmla="*/ 477837 w 914400"/>
                    <a:gd name="connsiteY40" fmla="*/ 105823 h 220544"/>
                    <a:gd name="connsiteX41" fmla="*/ 477837 w 914400"/>
                    <a:gd name="connsiteY41" fmla="*/ 112433 h 220544"/>
                    <a:gd name="connsiteX42" fmla="*/ 478923 w 914400"/>
                    <a:gd name="connsiteY42" fmla="*/ 112385 h 220544"/>
                    <a:gd name="connsiteX43" fmla="*/ 478923 w 914400"/>
                    <a:gd name="connsiteY43" fmla="*/ 149984 h 220544"/>
                    <a:gd name="connsiteX44" fmla="*/ 477837 w 914400"/>
                    <a:gd name="connsiteY44" fmla="*/ 150032 h 220544"/>
                    <a:gd name="connsiteX45" fmla="*/ 477837 w 914400"/>
                    <a:gd name="connsiteY45" fmla="*/ 152180 h 220544"/>
                    <a:gd name="connsiteX46" fmla="*/ 477837 w 914400"/>
                    <a:gd name="connsiteY46" fmla="*/ 185601 h 220544"/>
                    <a:gd name="connsiteX47" fmla="*/ 766845 w 914400"/>
                    <a:gd name="connsiteY47" fmla="*/ 172416 h 220544"/>
                    <a:gd name="connsiteX48" fmla="*/ 876590 w 914400"/>
                    <a:gd name="connsiteY48" fmla="*/ 159672 h 220544"/>
                    <a:gd name="connsiteX49" fmla="*/ 876590 w 914400"/>
                    <a:gd name="connsiteY49" fmla="*/ 125645 h 220544"/>
                    <a:gd name="connsiteX50" fmla="*/ 875507 w 914400"/>
                    <a:gd name="connsiteY50" fmla="*/ 125767 h 220544"/>
                    <a:gd name="connsiteX51" fmla="*/ 875507 w 914400"/>
                    <a:gd name="connsiteY51" fmla="*/ 88168 h 220544"/>
                    <a:gd name="connsiteX52" fmla="*/ 876590 w 914400"/>
                    <a:gd name="connsiteY52" fmla="*/ 88046 h 220544"/>
                    <a:gd name="connsiteX53" fmla="*/ 876590 w 914400"/>
                    <a:gd name="connsiteY53" fmla="*/ 38100 h 220544"/>
                    <a:gd name="connsiteX54" fmla="*/ 867695 w 914400"/>
                    <a:gd name="connsiteY54" fmla="*/ 39493 h 220544"/>
                    <a:gd name="connsiteX55" fmla="*/ 663788 w 914400"/>
                    <a:gd name="connsiteY55" fmla="*/ 61896 h 220544"/>
                    <a:gd name="connsiteX56" fmla="*/ 534988 w 914400"/>
                    <a:gd name="connsiteY56" fmla="*/ 67988 h 220544"/>
                    <a:gd name="connsiteX57" fmla="*/ 534988 w 914400"/>
                    <a:gd name="connsiteY57" fmla="*/ 109917 h 220544"/>
                    <a:gd name="connsiteX58" fmla="*/ 776317 w 914400"/>
                    <a:gd name="connsiteY58" fmla="*/ 99287 h 220544"/>
                    <a:gd name="connsiteX59" fmla="*/ 848017 w 914400"/>
                    <a:gd name="connsiteY59" fmla="*/ 91249 h 220544"/>
                    <a:gd name="connsiteX60" fmla="*/ 848017 w 914400"/>
                    <a:gd name="connsiteY60" fmla="*/ 128848 h 220544"/>
                    <a:gd name="connsiteX61" fmla="*/ 776317 w 914400"/>
                    <a:gd name="connsiteY61" fmla="*/ 136886 h 220544"/>
                    <a:gd name="connsiteX62" fmla="*/ 506413 w 914400"/>
                    <a:gd name="connsiteY62" fmla="*/ 148774 h 220544"/>
                    <a:gd name="connsiteX63" fmla="*/ 506413 w 914400"/>
                    <a:gd name="connsiteY63" fmla="*/ 111175 h 220544"/>
                    <a:gd name="connsiteX64" fmla="*/ 507498 w 914400"/>
                    <a:gd name="connsiteY64" fmla="*/ 111127 h 220544"/>
                    <a:gd name="connsiteX65" fmla="*/ 507498 w 914400"/>
                    <a:gd name="connsiteY65" fmla="*/ 57853 h 220544"/>
                    <a:gd name="connsiteX66" fmla="*/ 508794 w 914400"/>
                    <a:gd name="connsiteY66" fmla="*/ 58146 h 220544"/>
                    <a:gd name="connsiteX67" fmla="*/ 508794 w 914400"/>
                    <a:gd name="connsiteY67" fmla="*/ 37329 h 220544"/>
                    <a:gd name="connsiteX68" fmla="*/ 684294 w 914400"/>
                    <a:gd name="connsiteY68" fmla="*/ 29999 h 220544"/>
                    <a:gd name="connsiteX69" fmla="*/ 904782 w 914400"/>
                    <a:gd name="connsiteY69" fmla="*/ 2066 h 220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914400" h="220544">
                      <a:moveTo>
                        <a:pt x="914400" y="0"/>
                      </a:moveTo>
                      <a:lnTo>
                        <a:pt x="914400" y="180327"/>
                      </a:lnTo>
                      <a:lnTo>
                        <a:pt x="795730" y="199230"/>
                      </a:lnTo>
                      <a:cubicBezTo>
                        <a:pt x="685449" y="213220"/>
                        <a:pt x="571591" y="220544"/>
                        <a:pt x="455149" y="220544"/>
                      </a:cubicBezTo>
                      <a:lnTo>
                        <a:pt x="451948" y="220444"/>
                      </a:lnTo>
                      <a:lnTo>
                        <a:pt x="451948" y="205853"/>
                      </a:lnTo>
                      <a:lnTo>
                        <a:pt x="450347" y="205491"/>
                      </a:lnTo>
                      <a:lnTo>
                        <a:pt x="450347" y="145960"/>
                      </a:lnTo>
                      <a:lnTo>
                        <a:pt x="450347" y="105823"/>
                      </a:lnTo>
                      <a:lnTo>
                        <a:pt x="450347" y="71847"/>
                      </a:lnTo>
                      <a:lnTo>
                        <a:pt x="239965" y="61896"/>
                      </a:lnTo>
                      <a:cubicBezTo>
                        <a:pt x="170571" y="55853"/>
                        <a:pt x="102511" y="47746"/>
                        <a:pt x="36058" y="39493"/>
                      </a:cubicBezTo>
                      <a:lnTo>
                        <a:pt x="30956" y="38694"/>
                      </a:lnTo>
                      <a:lnTo>
                        <a:pt x="30956" y="87914"/>
                      </a:lnTo>
                      <a:lnTo>
                        <a:pt x="31248" y="87947"/>
                      </a:lnTo>
                      <a:lnTo>
                        <a:pt x="31248" y="125545"/>
                      </a:lnTo>
                      <a:lnTo>
                        <a:pt x="30956" y="125512"/>
                      </a:lnTo>
                      <a:lnTo>
                        <a:pt x="30956" y="160112"/>
                      </a:lnTo>
                      <a:lnTo>
                        <a:pt x="136909" y="172416"/>
                      </a:lnTo>
                      <a:lnTo>
                        <a:pt x="378910" y="183457"/>
                      </a:lnTo>
                      <a:lnTo>
                        <a:pt x="378910" y="147743"/>
                      </a:lnTo>
                      <a:lnTo>
                        <a:pt x="132407" y="136886"/>
                      </a:lnTo>
                      <a:lnTo>
                        <a:pt x="58738" y="128627"/>
                      </a:lnTo>
                      <a:lnTo>
                        <a:pt x="58738" y="91029"/>
                      </a:lnTo>
                      <a:lnTo>
                        <a:pt x="132407" y="99287"/>
                      </a:lnTo>
                      <a:lnTo>
                        <a:pt x="406228" y="111347"/>
                      </a:lnTo>
                      <a:lnTo>
                        <a:pt x="406228" y="112966"/>
                      </a:lnTo>
                      <a:lnTo>
                        <a:pt x="406400" y="112966"/>
                      </a:lnTo>
                      <a:lnTo>
                        <a:pt x="406400" y="218854"/>
                      </a:lnTo>
                      <a:lnTo>
                        <a:pt x="406228" y="218815"/>
                      </a:lnTo>
                      <a:lnTo>
                        <a:pt x="406228" y="219011"/>
                      </a:lnTo>
                      <a:lnTo>
                        <a:pt x="282549" y="215133"/>
                      </a:lnTo>
                      <a:cubicBezTo>
                        <a:pt x="225744" y="211554"/>
                        <a:pt x="169710" y="206225"/>
                        <a:pt x="114569" y="199230"/>
                      </a:cubicBezTo>
                      <a:lnTo>
                        <a:pt x="0" y="180980"/>
                      </a:lnTo>
                      <a:lnTo>
                        <a:pt x="0" y="881"/>
                      </a:lnTo>
                      <a:lnTo>
                        <a:pt x="5517" y="2066"/>
                      </a:lnTo>
                      <a:cubicBezTo>
                        <a:pt x="149231" y="26549"/>
                        <a:pt x="299894" y="39569"/>
                        <a:pt x="455149" y="39569"/>
                      </a:cubicBezTo>
                      <a:lnTo>
                        <a:pt x="481304" y="38477"/>
                      </a:lnTo>
                      <a:lnTo>
                        <a:pt x="481304" y="70527"/>
                      </a:lnTo>
                      <a:lnTo>
                        <a:pt x="477837" y="70691"/>
                      </a:lnTo>
                      <a:lnTo>
                        <a:pt x="477837" y="105823"/>
                      </a:lnTo>
                      <a:lnTo>
                        <a:pt x="477837" y="112433"/>
                      </a:lnTo>
                      <a:lnTo>
                        <a:pt x="478923" y="112385"/>
                      </a:lnTo>
                      <a:lnTo>
                        <a:pt x="478923" y="149984"/>
                      </a:lnTo>
                      <a:lnTo>
                        <a:pt x="477837" y="150032"/>
                      </a:lnTo>
                      <a:lnTo>
                        <a:pt x="477837" y="152180"/>
                      </a:lnTo>
                      <a:lnTo>
                        <a:pt x="477837" y="185601"/>
                      </a:lnTo>
                      <a:lnTo>
                        <a:pt x="766845" y="172416"/>
                      </a:lnTo>
                      <a:lnTo>
                        <a:pt x="876590" y="159672"/>
                      </a:lnTo>
                      <a:lnTo>
                        <a:pt x="876590" y="125645"/>
                      </a:lnTo>
                      <a:lnTo>
                        <a:pt x="875507" y="125767"/>
                      </a:lnTo>
                      <a:lnTo>
                        <a:pt x="875507" y="88168"/>
                      </a:lnTo>
                      <a:lnTo>
                        <a:pt x="876590" y="88046"/>
                      </a:lnTo>
                      <a:lnTo>
                        <a:pt x="876590" y="38100"/>
                      </a:lnTo>
                      <a:lnTo>
                        <a:pt x="867695" y="39493"/>
                      </a:lnTo>
                      <a:cubicBezTo>
                        <a:pt x="801242" y="47746"/>
                        <a:pt x="733182" y="55853"/>
                        <a:pt x="663788" y="61896"/>
                      </a:cubicBezTo>
                      <a:lnTo>
                        <a:pt x="534988" y="67988"/>
                      </a:lnTo>
                      <a:lnTo>
                        <a:pt x="534988" y="109917"/>
                      </a:lnTo>
                      <a:lnTo>
                        <a:pt x="776317" y="99287"/>
                      </a:lnTo>
                      <a:lnTo>
                        <a:pt x="848017" y="91249"/>
                      </a:lnTo>
                      <a:lnTo>
                        <a:pt x="848017" y="128848"/>
                      </a:lnTo>
                      <a:lnTo>
                        <a:pt x="776317" y="136886"/>
                      </a:lnTo>
                      <a:lnTo>
                        <a:pt x="506413" y="148774"/>
                      </a:lnTo>
                      <a:lnTo>
                        <a:pt x="506413" y="111175"/>
                      </a:lnTo>
                      <a:lnTo>
                        <a:pt x="507498" y="111127"/>
                      </a:lnTo>
                      <a:lnTo>
                        <a:pt x="507498" y="57853"/>
                      </a:lnTo>
                      <a:lnTo>
                        <a:pt x="508794" y="58146"/>
                      </a:lnTo>
                      <a:lnTo>
                        <a:pt x="508794" y="37329"/>
                      </a:lnTo>
                      <a:lnTo>
                        <a:pt x="684294" y="29999"/>
                      </a:lnTo>
                      <a:cubicBezTo>
                        <a:pt x="759330" y="23683"/>
                        <a:pt x="832925" y="14308"/>
                        <a:pt x="904782" y="20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E9A549FD-94FD-4EAD-B484-3DB490CC3623}"/>
                    </a:ext>
                  </a:extLst>
                </p:cNvPr>
                <p:cNvSpPr/>
                <p:nvPr/>
              </p:nvSpPr>
              <p:spPr>
                <a:xfrm>
                  <a:off x="1719041" y="2663000"/>
                  <a:ext cx="357118" cy="448095"/>
                </a:xfrm>
                <a:custGeom>
                  <a:avLst/>
                  <a:gdLst>
                    <a:gd name="connsiteX0" fmla="*/ 0 w 357118"/>
                    <a:gd name="connsiteY0" fmla="*/ 0 h 448095"/>
                    <a:gd name="connsiteX1" fmla="*/ 7888 w 357118"/>
                    <a:gd name="connsiteY1" fmla="*/ 0 h 448095"/>
                    <a:gd name="connsiteX2" fmla="*/ 34769 w 357118"/>
                    <a:gd name="connsiteY2" fmla="*/ 29296 h 448095"/>
                    <a:gd name="connsiteX3" fmla="*/ 316943 w 357118"/>
                    <a:gd name="connsiteY3" fmla="*/ 245035 h 448095"/>
                    <a:gd name="connsiteX4" fmla="*/ 357118 w 357118"/>
                    <a:gd name="connsiteY4" fmla="*/ 266456 h 448095"/>
                    <a:gd name="connsiteX5" fmla="*/ 357118 w 357118"/>
                    <a:gd name="connsiteY5" fmla="*/ 448095 h 448095"/>
                    <a:gd name="connsiteX6" fmla="*/ 316943 w 357118"/>
                    <a:gd name="connsiteY6" fmla="*/ 426010 h 448095"/>
                    <a:gd name="connsiteX7" fmla="*/ 268219 w 357118"/>
                    <a:gd name="connsiteY7" fmla="*/ 392971 h 448095"/>
                    <a:gd name="connsiteX8" fmla="*/ 268219 w 357118"/>
                    <a:gd name="connsiteY8" fmla="*/ 394036 h 448095"/>
                    <a:gd name="connsiteX9" fmla="*/ 233179 w 357118"/>
                    <a:gd name="connsiteY9" fmla="*/ 370276 h 448095"/>
                    <a:gd name="connsiteX10" fmla="*/ 233179 w 357118"/>
                    <a:gd name="connsiteY10" fmla="*/ 369211 h 448095"/>
                    <a:gd name="connsiteX11" fmla="*/ 196478 w 357118"/>
                    <a:gd name="connsiteY11" fmla="*/ 344325 h 448095"/>
                    <a:gd name="connsiteX12" fmla="*/ 166242 w 357118"/>
                    <a:gd name="connsiteY12" fmla="*/ 298014 h 448095"/>
                    <a:gd name="connsiteX13" fmla="*/ 216224 w 357118"/>
                    <a:gd name="connsiteY13" fmla="*/ 328528 h 448095"/>
                    <a:gd name="connsiteX14" fmla="*/ 233179 w 357118"/>
                    <a:gd name="connsiteY14" fmla="*/ 340025 h 448095"/>
                    <a:gd name="connsiteX15" fmla="*/ 233179 w 357118"/>
                    <a:gd name="connsiteY15" fmla="*/ 299441 h 448095"/>
                    <a:gd name="connsiteX16" fmla="*/ 206706 w 357118"/>
                    <a:gd name="connsiteY16" fmla="*/ 285325 h 448095"/>
                    <a:gd name="connsiteX17" fmla="*/ 156843 w 357118"/>
                    <a:gd name="connsiteY17" fmla="*/ 252426 h 448095"/>
                    <a:gd name="connsiteX18" fmla="*/ 117071 w 357118"/>
                    <a:gd name="connsiteY18" fmla="*/ 223763 h 448095"/>
                    <a:gd name="connsiteX19" fmla="*/ 106544 w 357118"/>
                    <a:gd name="connsiteY19" fmla="*/ 207639 h 448095"/>
                    <a:gd name="connsiteX20" fmla="*/ 86678 w 357118"/>
                    <a:gd name="connsiteY20" fmla="*/ 171401 h 448095"/>
                    <a:gd name="connsiteX21" fmla="*/ 228044 w 357118"/>
                    <a:gd name="connsiteY21" fmla="*/ 267260 h 448095"/>
                    <a:gd name="connsiteX22" fmla="*/ 268219 w 357118"/>
                    <a:gd name="connsiteY22" fmla="*/ 288681 h 448095"/>
                    <a:gd name="connsiteX23" fmla="*/ 268219 w 357118"/>
                    <a:gd name="connsiteY23" fmla="*/ 363784 h 448095"/>
                    <a:gd name="connsiteX24" fmla="*/ 295605 w 357118"/>
                    <a:gd name="connsiteY24" fmla="*/ 382354 h 448095"/>
                    <a:gd name="connsiteX25" fmla="*/ 322078 w 357118"/>
                    <a:gd name="connsiteY25" fmla="*/ 396907 h 448095"/>
                    <a:gd name="connsiteX26" fmla="*/ 322078 w 357118"/>
                    <a:gd name="connsiteY26" fmla="*/ 277216 h 448095"/>
                    <a:gd name="connsiteX27" fmla="*/ 295605 w 357118"/>
                    <a:gd name="connsiteY27" fmla="*/ 263100 h 448095"/>
                    <a:gd name="connsiteX28" fmla="*/ 48851 w 357118"/>
                    <a:gd name="connsiteY28" fmla="*/ 80876 h 448095"/>
                    <a:gd name="connsiteX29" fmla="*/ 32186 w 357118"/>
                    <a:gd name="connsiteY29" fmla="*/ 66855 h 448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7118" h="448095">
                      <a:moveTo>
                        <a:pt x="0" y="0"/>
                      </a:moveTo>
                      <a:lnTo>
                        <a:pt x="7888" y="0"/>
                      </a:lnTo>
                      <a:lnTo>
                        <a:pt x="34769" y="29296"/>
                      </a:lnTo>
                      <a:cubicBezTo>
                        <a:pt x="115599" y="108512"/>
                        <a:pt x="210442" y="180945"/>
                        <a:pt x="316943" y="245035"/>
                      </a:cubicBezTo>
                      <a:lnTo>
                        <a:pt x="357118" y="266456"/>
                      </a:lnTo>
                      <a:lnTo>
                        <a:pt x="357118" y="448095"/>
                      </a:lnTo>
                      <a:lnTo>
                        <a:pt x="316943" y="426010"/>
                      </a:lnTo>
                      <a:lnTo>
                        <a:pt x="268219" y="392971"/>
                      </a:lnTo>
                      <a:lnTo>
                        <a:pt x="268219" y="394036"/>
                      </a:lnTo>
                      <a:lnTo>
                        <a:pt x="233179" y="370276"/>
                      </a:lnTo>
                      <a:lnTo>
                        <a:pt x="233179" y="369211"/>
                      </a:lnTo>
                      <a:lnTo>
                        <a:pt x="196478" y="344325"/>
                      </a:lnTo>
                      <a:lnTo>
                        <a:pt x="166242" y="298014"/>
                      </a:lnTo>
                      <a:lnTo>
                        <a:pt x="216224" y="328528"/>
                      </a:lnTo>
                      <a:lnTo>
                        <a:pt x="233179" y="340025"/>
                      </a:lnTo>
                      <a:lnTo>
                        <a:pt x="233179" y="299441"/>
                      </a:lnTo>
                      <a:lnTo>
                        <a:pt x="206706" y="285325"/>
                      </a:lnTo>
                      <a:cubicBezTo>
                        <a:pt x="193547" y="277407"/>
                        <a:pt x="176389" y="266030"/>
                        <a:pt x="156843" y="252426"/>
                      </a:cubicBezTo>
                      <a:lnTo>
                        <a:pt x="117071" y="223763"/>
                      </a:lnTo>
                      <a:lnTo>
                        <a:pt x="106544" y="207639"/>
                      </a:lnTo>
                      <a:lnTo>
                        <a:pt x="86678" y="171401"/>
                      </a:lnTo>
                      <a:lnTo>
                        <a:pt x="228044" y="267260"/>
                      </a:lnTo>
                      <a:lnTo>
                        <a:pt x="268219" y="288681"/>
                      </a:lnTo>
                      <a:lnTo>
                        <a:pt x="268219" y="363784"/>
                      </a:lnTo>
                      <a:lnTo>
                        <a:pt x="295605" y="382354"/>
                      </a:lnTo>
                      <a:lnTo>
                        <a:pt x="322078" y="396907"/>
                      </a:lnTo>
                      <a:lnTo>
                        <a:pt x="322078" y="277216"/>
                      </a:lnTo>
                      <a:lnTo>
                        <a:pt x="295605" y="263100"/>
                      </a:lnTo>
                      <a:cubicBezTo>
                        <a:pt x="242970" y="231426"/>
                        <a:pt x="126345" y="144420"/>
                        <a:pt x="48851" y="80876"/>
                      </a:cubicBezTo>
                      <a:lnTo>
                        <a:pt x="32186" y="668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noFill/>
                  </a:endParaRPr>
                </a:p>
              </p:txBody>
            </p: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A9B2FC68-5374-4B32-96D7-869E9FBDAEB8}"/>
                    </a:ext>
                  </a:extLst>
                </p:cNvPr>
                <p:cNvGrpSpPr/>
                <p:nvPr/>
              </p:nvGrpSpPr>
              <p:grpSpPr>
                <a:xfrm flipH="1">
                  <a:off x="3793650" y="2663000"/>
                  <a:ext cx="982594" cy="679006"/>
                  <a:chOff x="2471516" y="2663000"/>
                  <a:chExt cx="982594" cy="679006"/>
                </a:xfrm>
                <a:grpFill/>
              </p:grpSpPr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44575A62-8C38-44BA-941C-0B07AAAE6682}"/>
                      </a:ext>
                    </a:extLst>
                  </p:cNvPr>
                  <p:cNvSpPr/>
                  <p:nvPr/>
                </p:nvSpPr>
                <p:spPr>
                  <a:xfrm>
                    <a:off x="2895600" y="2965161"/>
                    <a:ext cx="558510" cy="376845"/>
                  </a:xfrm>
                  <a:custGeom>
                    <a:avLst/>
                    <a:gdLst>
                      <a:gd name="connsiteX0" fmla="*/ 0 w 558510"/>
                      <a:gd name="connsiteY0" fmla="*/ 0 h 376845"/>
                      <a:gd name="connsiteX1" fmla="*/ 61061 w 558510"/>
                      <a:gd name="connsiteY1" fmla="*/ 32557 h 376845"/>
                      <a:gd name="connsiteX2" fmla="*/ 244984 w 558510"/>
                      <a:gd name="connsiteY2" fmla="*/ 108557 h 376845"/>
                      <a:gd name="connsiteX3" fmla="*/ 314327 w 558510"/>
                      <a:gd name="connsiteY3" fmla="*/ 129985 h 376845"/>
                      <a:gd name="connsiteX4" fmla="*/ 314327 w 558510"/>
                      <a:gd name="connsiteY4" fmla="*/ 144751 h 376845"/>
                      <a:gd name="connsiteX5" fmla="*/ 315623 w 558510"/>
                      <a:gd name="connsiteY5" fmla="*/ 144751 h 376845"/>
                      <a:gd name="connsiteX6" fmla="*/ 315623 w 558510"/>
                      <a:gd name="connsiteY6" fmla="*/ 187613 h 376845"/>
                      <a:gd name="connsiteX7" fmla="*/ 315623 w 558510"/>
                      <a:gd name="connsiteY7" fmla="*/ 250639 h 376845"/>
                      <a:gd name="connsiteX8" fmla="*/ 315623 w 558510"/>
                      <a:gd name="connsiteY8" fmla="*/ 283610 h 376845"/>
                      <a:gd name="connsiteX9" fmla="*/ 336893 w 558510"/>
                      <a:gd name="connsiteY9" fmla="*/ 290556 h 376845"/>
                      <a:gd name="connsiteX10" fmla="*/ 434123 w 558510"/>
                      <a:gd name="connsiteY10" fmla="*/ 317857 h 376845"/>
                      <a:gd name="connsiteX11" fmla="*/ 531019 w 558510"/>
                      <a:gd name="connsiteY11" fmla="*/ 341397 h 376845"/>
                      <a:gd name="connsiteX12" fmla="*/ 531019 w 558510"/>
                      <a:gd name="connsiteY12" fmla="*/ 309877 h 376845"/>
                      <a:gd name="connsiteX13" fmla="*/ 532317 w 558510"/>
                      <a:gd name="connsiteY13" fmla="*/ 310171 h 376845"/>
                      <a:gd name="connsiteX14" fmla="*/ 532317 w 558510"/>
                      <a:gd name="connsiteY14" fmla="*/ 253021 h 376845"/>
                      <a:gd name="connsiteX15" fmla="*/ 531019 w 558510"/>
                      <a:gd name="connsiteY15" fmla="*/ 252727 h 376845"/>
                      <a:gd name="connsiteX16" fmla="*/ 531019 w 558510"/>
                      <a:gd name="connsiteY16" fmla="*/ 222642 h 376845"/>
                      <a:gd name="connsiteX17" fmla="*/ 426980 w 558510"/>
                      <a:gd name="connsiteY17" fmla="*/ 200293 h 376845"/>
                      <a:gd name="connsiteX18" fmla="*/ 370392 w 558510"/>
                      <a:gd name="connsiteY18" fmla="*/ 182807 h 376845"/>
                      <a:gd name="connsiteX19" fmla="*/ 370392 w 558510"/>
                      <a:gd name="connsiteY19" fmla="*/ 221735 h 376845"/>
                      <a:gd name="connsiteX20" fmla="*/ 436521 w 558510"/>
                      <a:gd name="connsiteY20" fmla="*/ 242993 h 376845"/>
                      <a:gd name="connsiteX21" fmla="*/ 504827 w 558510"/>
                      <a:gd name="connsiteY21" fmla="*/ 258258 h 376845"/>
                      <a:gd name="connsiteX22" fmla="*/ 504827 w 558510"/>
                      <a:gd name="connsiteY22" fmla="*/ 293976 h 376845"/>
                      <a:gd name="connsiteX23" fmla="*/ 436521 w 558510"/>
                      <a:gd name="connsiteY23" fmla="*/ 278711 h 376845"/>
                      <a:gd name="connsiteX24" fmla="*/ 341817 w 558510"/>
                      <a:gd name="connsiteY24" fmla="*/ 248267 h 376845"/>
                      <a:gd name="connsiteX25" fmla="*/ 341817 w 558510"/>
                      <a:gd name="connsiteY25" fmla="*/ 219935 h 376845"/>
                      <a:gd name="connsiteX26" fmla="*/ 341817 w 558510"/>
                      <a:gd name="connsiteY26" fmla="*/ 212549 h 376845"/>
                      <a:gd name="connsiteX27" fmla="*/ 342902 w 558510"/>
                      <a:gd name="connsiteY27" fmla="*/ 212898 h 376845"/>
                      <a:gd name="connsiteX28" fmla="*/ 342902 w 558510"/>
                      <a:gd name="connsiteY28" fmla="*/ 174312 h 376845"/>
                      <a:gd name="connsiteX29" fmla="*/ 341817 w 558510"/>
                      <a:gd name="connsiteY29" fmla="*/ 173977 h 376845"/>
                      <a:gd name="connsiteX30" fmla="*/ 341817 w 558510"/>
                      <a:gd name="connsiteY30" fmla="*/ 156909 h 376845"/>
                      <a:gd name="connsiteX31" fmla="*/ 341817 w 558510"/>
                      <a:gd name="connsiteY31" fmla="*/ 138479 h 376845"/>
                      <a:gd name="connsiteX32" fmla="*/ 442861 w 558510"/>
                      <a:gd name="connsiteY32" fmla="*/ 169703 h 376845"/>
                      <a:gd name="connsiteX33" fmla="*/ 558510 w 558510"/>
                      <a:gd name="connsiteY33" fmla="*/ 194546 h 376845"/>
                      <a:gd name="connsiteX34" fmla="*/ 558510 w 558510"/>
                      <a:gd name="connsiteY34" fmla="*/ 376845 h 376845"/>
                      <a:gd name="connsiteX35" fmla="*/ 442861 w 558510"/>
                      <a:gd name="connsiteY35" fmla="*/ 350679 h 376845"/>
                      <a:gd name="connsiteX36" fmla="*/ 279255 w 558510"/>
                      <a:gd name="connsiteY36" fmla="*/ 299119 h 376845"/>
                      <a:gd name="connsiteX37" fmla="*/ 279255 w 558510"/>
                      <a:gd name="connsiteY37" fmla="*/ 282666 h 376845"/>
                      <a:gd name="connsiteX38" fmla="*/ 278608 w 558510"/>
                      <a:gd name="connsiteY38" fmla="*/ 282519 h 376845"/>
                      <a:gd name="connsiteX39" fmla="*/ 278608 w 558510"/>
                      <a:gd name="connsiteY39" fmla="*/ 239657 h 376845"/>
                      <a:gd name="connsiteX40" fmla="*/ 278608 w 558510"/>
                      <a:gd name="connsiteY40" fmla="*/ 182851 h 376845"/>
                      <a:gd name="connsiteX41" fmla="*/ 278608 w 558510"/>
                      <a:gd name="connsiteY41" fmla="*/ 154445 h 376845"/>
                      <a:gd name="connsiteX42" fmla="*/ 248967 w 558510"/>
                      <a:gd name="connsiteY42" fmla="*/ 145285 h 376845"/>
                      <a:gd name="connsiteX43" fmla="*/ 83507 w 558510"/>
                      <a:gd name="connsiteY43" fmla="*/ 76914 h 376845"/>
                      <a:gd name="connsiteX44" fmla="*/ 28575 w 558510"/>
                      <a:gd name="connsiteY44" fmla="*/ 47625 h 376845"/>
                      <a:gd name="connsiteX45" fmla="*/ 29143 w 558510"/>
                      <a:gd name="connsiteY45" fmla="*/ 75479 h 376845"/>
                      <a:gd name="connsiteX46" fmla="*/ 28576 w 558510"/>
                      <a:gd name="connsiteY46" fmla="*/ 75351 h 376845"/>
                      <a:gd name="connsiteX47" fmla="*/ 28576 w 558510"/>
                      <a:gd name="connsiteY47" fmla="*/ 132501 h 376845"/>
                      <a:gd name="connsiteX48" fmla="*/ 30314 w 558510"/>
                      <a:gd name="connsiteY48" fmla="*/ 132894 h 376845"/>
                      <a:gd name="connsiteX49" fmla="*/ 30956 w 558510"/>
                      <a:gd name="connsiteY49" fmla="*/ 164403 h 376845"/>
                      <a:gd name="connsiteX50" fmla="*/ 72863 w 558510"/>
                      <a:gd name="connsiteY50" fmla="*/ 192090 h 376845"/>
                      <a:gd name="connsiteX51" fmla="*/ 216695 w 558510"/>
                      <a:gd name="connsiteY51" fmla="*/ 249110 h 376845"/>
                      <a:gd name="connsiteX52" fmla="*/ 216695 w 558510"/>
                      <a:gd name="connsiteY52" fmla="*/ 204833 h 376845"/>
                      <a:gd name="connsiteX53" fmla="*/ 69517 w 558510"/>
                      <a:gd name="connsiteY53" fmla="*/ 141565 h 376845"/>
                      <a:gd name="connsiteX54" fmla="*/ 56066 w 558510"/>
                      <a:gd name="connsiteY54" fmla="*/ 134104 h 376845"/>
                      <a:gd name="connsiteX55" fmla="*/ 56066 w 558510"/>
                      <a:gd name="connsiteY55" fmla="*/ 98386 h 376845"/>
                      <a:gd name="connsiteX56" fmla="*/ 69517 w 558510"/>
                      <a:gd name="connsiteY56" fmla="*/ 105847 h 376845"/>
                      <a:gd name="connsiteX57" fmla="*/ 237570 w 558510"/>
                      <a:gd name="connsiteY57" fmla="*/ 178089 h 376845"/>
                      <a:gd name="connsiteX58" fmla="*/ 244185 w 558510"/>
                      <a:gd name="connsiteY58" fmla="*/ 178089 h 376845"/>
                      <a:gd name="connsiteX59" fmla="*/ 244185 w 558510"/>
                      <a:gd name="connsiteY59" fmla="*/ 283977 h 376845"/>
                      <a:gd name="connsiteX60" fmla="*/ 242239 w 558510"/>
                      <a:gd name="connsiteY60" fmla="*/ 283537 h 376845"/>
                      <a:gd name="connsiteX61" fmla="*/ 242239 w 558510"/>
                      <a:gd name="connsiteY61" fmla="*/ 287453 h 376845"/>
                      <a:gd name="connsiteX62" fmla="*/ 221194 w 558510"/>
                      <a:gd name="connsiteY62" fmla="*/ 280821 h 376845"/>
                      <a:gd name="connsiteX63" fmla="*/ 17468 w 558510"/>
                      <a:gd name="connsiteY63" fmla="*/ 192349 h 376845"/>
                      <a:gd name="connsiteX64" fmla="*/ 0 w 558510"/>
                      <a:gd name="connsiteY64" fmla="*/ 182747 h 3768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558510" h="376845">
                        <a:moveTo>
                          <a:pt x="0" y="0"/>
                        </a:moveTo>
                        <a:lnTo>
                          <a:pt x="61061" y="32557"/>
                        </a:lnTo>
                        <a:cubicBezTo>
                          <a:pt x="119847" y="60236"/>
                          <a:pt x="181252" y="85634"/>
                          <a:pt x="244984" y="108557"/>
                        </a:cubicBezTo>
                        <a:lnTo>
                          <a:pt x="314327" y="129985"/>
                        </a:lnTo>
                        <a:lnTo>
                          <a:pt x="314327" y="144751"/>
                        </a:lnTo>
                        <a:lnTo>
                          <a:pt x="315623" y="144751"/>
                        </a:lnTo>
                        <a:lnTo>
                          <a:pt x="315623" y="187613"/>
                        </a:lnTo>
                        <a:lnTo>
                          <a:pt x="315623" y="250639"/>
                        </a:lnTo>
                        <a:lnTo>
                          <a:pt x="315623" y="283610"/>
                        </a:lnTo>
                        <a:lnTo>
                          <a:pt x="336893" y="290556"/>
                        </a:lnTo>
                        <a:cubicBezTo>
                          <a:pt x="367577" y="299850"/>
                          <a:pt x="399668" y="308861"/>
                          <a:pt x="434123" y="317857"/>
                        </a:cubicBezTo>
                        <a:lnTo>
                          <a:pt x="531019" y="341397"/>
                        </a:lnTo>
                        <a:lnTo>
                          <a:pt x="531019" y="309877"/>
                        </a:lnTo>
                        <a:lnTo>
                          <a:pt x="532317" y="310171"/>
                        </a:lnTo>
                        <a:lnTo>
                          <a:pt x="532317" y="253021"/>
                        </a:lnTo>
                        <a:lnTo>
                          <a:pt x="531019" y="252727"/>
                        </a:lnTo>
                        <a:lnTo>
                          <a:pt x="531019" y="222642"/>
                        </a:lnTo>
                        <a:lnTo>
                          <a:pt x="426980" y="200293"/>
                        </a:lnTo>
                        <a:lnTo>
                          <a:pt x="370392" y="182807"/>
                        </a:lnTo>
                        <a:lnTo>
                          <a:pt x="370392" y="221735"/>
                        </a:lnTo>
                        <a:lnTo>
                          <a:pt x="436521" y="242993"/>
                        </a:lnTo>
                        <a:lnTo>
                          <a:pt x="504827" y="258258"/>
                        </a:lnTo>
                        <a:lnTo>
                          <a:pt x="504827" y="293976"/>
                        </a:lnTo>
                        <a:lnTo>
                          <a:pt x="436521" y="278711"/>
                        </a:lnTo>
                        <a:lnTo>
                          <a:pt x="341817" y="248267"/>
                        </a:lnTo>
                        <a:lnTo>
                          <a:pt x="341817" y="219935"/>
                        </a:lnTo>
                        <a:lnTo>
                          <a:pt x="341817" y="212549"/>
                        </a:lnTo>
                        <a:lnTo>
                          <a:pt x="342902" y="212898"/>
                        </a:lnTo>
                        <a:lnTo>
                          <a:pt x="342902" y="174312"/>
                        </a:lnTo>
                        <a:lnTo>
                          <a:pt x="341817" y="173977"/>
                        </a:lnTo>
                        <a:lnTo>
                          <a:pt x="341817" y="156909"/>
                        </a:lnTo>
                        <a:lnTo>
                          <a:pt x="341817" y="138479"/>
                        </a:lnTo>
                        <a:lnTo>
                          <a:pt x="442861" y="169703"/>
                        </a:lnTo>
                        <a:lnTo>
                          <a:pt x="558510" y="194546"/>
                        </a:lnTo>
                        <a:lnTo>
                          <a:pt x="558510" y="376845"/>
                        </a:lnTo>
                        <a:lnTo>
                          <a:pt x="442861" y="350679"/>
                        </a:lnTo>
                        <a:lnTo>
                          <a:pt x="279255" y="299119"/>
                        </a:lnTo>
                        <a:lnTo>
                          <a:pt x="279255" y="282666"/>
                        </a:lnTo>
                        <a:lnTo>
                          <a:pt x="278608" y="282519"/>
                        </a:lnTo>
                        <a:lnTo>
                          <a:pt x="278608" y="239657"/>
                        </a:lnTo>
                        <a:lnTo>
                          <a:pt x="278608" y="182851"/>
                        </a:lnTo>
                        <a:lnTo>
                          <a:pt x="278608" y="154445"/>
                        </a:lnTo>
                        <a:lnTo>
                          <a:pt x="248967" y="145285"/>
                        </a:lnTo>
                        <a:cubicBezTo>
                          <a:pt x="191633" y="124663"/>
                          <a:pt x="136391" y="101815"/>
                          <a:pt x="83507" y="76914"/>
                        </a:cubicBezTo>
                        <a:lnTo>
                          <a:pt x="28575" y="47625"/>
                        </a:lnTo>
                        <a:lnTo>
                          <a:pt x="29143" y="75479"/>
                        </a:lnTo>
                        <a:lnTo>
                          <a:pt x="28576" y="75351"/>
                        </a:lnTo>
                        <a:lnTo>
                          <a:pt x="28576" y="132501"/>
                        </a:lnTo>
                        <a:lnTo>
                          <a:pt x="30314" y="132894"/>
                        </a:lnTo>
                        <a:lnTo>
                          <a:pt x="30956" y="164403"/>
                        </a:lnTo>
                        <a:lnTo>
                          <a:pt x="72863" y="192090"/>
                        </a:lnTo>
                        <a:lnTo>
                          <a:pt x="216695" y="249110"/>
                        </a:lnTo>
                        <a:lnTo>
                          <a:pt x="216695" y="204833"/>
                        </a:lnTo>
                        <a:lnTo>
                          <a:pt x="69517" y="141565"/>
                        </a:lnTo>
                        <a:lnTo>
                          <a:pt x="56066" y="134104"/>
                        </a:lnTo>
                        <a:lnTo>
                          <a:pt x="56066" y="98386"/>
                        </a:lnTo>
                        <a:lnTo>
                          <a:pt x="69517" y="105847"/>
                        </a:lnTo>
                        <a:lnTo>
                          <a:pt x="237570" y="178089"/>
                        </a:lnTo>
                        <a:lnTo>
                          <a:pt x="244185" y="178089"/>
                        </a:lnTo>
                        <a:lnTo>
                          <a:pt x="244185" y="283977"/>
                        </a:lnTo>
                        <a:lnTo>
                          <a:pt x="242239" y="283537"/>
                        </a:lnTo>
                        <a:lnTo>
                          <a:pt x="242239" y="287453"/>
                        </a:lnTo>
                        <a:lnTo>
                          <a:pt x="221194" y="280821"/>
                        </a:lnTo>
                        <a:cubicBezTo>
                          <a:pt x="150156" y="254340"/>
                          <a:pt x="82107" y="224757"/>
                          <a:pt x="17468" y="192349"/>
                        </a:cubicBezTo>
                        <a:lnTo>
                          <a:pt x="0" y="1827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A10B86F5-BDDB-46B1-A5BE-4F63FCDC5041}"/>
                      </a:ext>
                    </a:extLst>
                  </p:cNvPr>
                  <p:cNvSpPr/>
                  <p:nvPr/>
                </p:nvSpPr>
                <p:spPr>
                  <a:xfrm>
                    <a:off x="2471516" y="2663000"/>
                    <a:ext cx="357118" cy="448095"/>
                  </a:xfrm>
                  <a:custGeom>
                    <a:avLst/>
                    <a:gdLst>
                      <a:gd name="connsiteX0" fmla="*/ 0 w 357118"/>
                      <a:gd name="connsiteY0" fmla="*/ 0 h 448095"/>
                      <a:gd name="connsiteX1" fmla="*/ 7888 w 357118"/>
                      <a:gd name="connsiteY1" fmla="*/ 0 h 448095"/>
                      <a:gd name="connsiteX2" fmla="*/ 34769 w 357118"/>
                      <a:gd name="connsiteY2" fmla="*/ 29296 h 448095"/>
                      <a:gd name="connsiteX3" fmla="*/ 316943 w 357118"/>
                      <a:gd name="connsiteY3" fmla="*/ 245035 h 448095"/>
                      <a:gd name="connsiteX4" fmla="*/ 357118 w 357118"/>
                      <a:gd name="connsiteY4" fmla="*/ 266456 h 448095"/>
                      <a:gd name="connsiteX5" fmla="*/ 357118 w 357118"/>
                      <a:gd name="connsiteY5" fmla="*/ 448095 h 448095"/>
                      <a:gd name="connsiteX6" fmla="*/ 316943 w 357118"/>
                      <a:gd name="connsiteY6" fmla="*/ 426010 h 448095"/>
                      <a:gd name="connsiteX7" fmla="*/ 268219 w 357118"/>
                      <a:gd name="connsiteY7" fmla="*/ 392971 h 448095"/>
                      <a:gd name="connsiteX8" fmla="*/ 268219 w 357118"/>
                      <a:gd name="connsiteY8" fmla="*/ 394036 h 448095"/>
                      <a:gd name="connsiteX9" fmla="*/ 233179 w 357118"/>
                      <a:gd name="connsiteY9" fmla="*/ 370276 h 448095"/>
                      <a:gd name="connsiteX10" fmla="*/ 233179 w 357118"/>
                      <a:gd name="connsiteY10" fmla="*/ 369211 h 448095"/>
                      <a:gd name="connsiteX11" fmla="*/ 196478 w 357118"/>
                      <a:gd name="connsiteY11" fmla="*/ 344325 h 448095"/>
                      <a:gd name="connsiteX12" fmla="*/ 166242 w 357118"/>
                      <a:gd name="connsiteY12" fmla="*/ 298014 h 448095"/>
                      <a:gd name="connsiteX13" fmla="*/ 216224 w 357118"/>
                      <a:gd name="connsiteY13" fmla="*/ 328528 h 448095"/>
                      <a:gd name="connsiteX14" fmla="*/ 233179 w 357118"/>
                      <a:gd name="connsiteY14" fmla="*/ 340025 h 448095"/>
                      <a:gd name="connsiteX15" fmla="*/ 233179 w 357118"/>
                      <a:gd name="connsiteY15" fmla="*/ 299441 h 448095"/>
                      <a:gd name="connsiteX16" fmla="*/ 206706 w 357118"/>
                      <a:gd name="connsiteY16" fmla="*/ 285325 h 448095"/>
                      <a:gd name="connsiteX17" fmla="*/ 156843 w 357118"/>
                      <a:gd name="connsiteY17" fmla="*/ 252426 h 448095"/>
                      <a:gd name="connsiteX18" fmla="*/ 117071 w 357118"/>
                      <a:gd name="connsiteY18" fmla="*/ 223763 h 448095"/>
                      <a:gd name="connsiteX19" fmla="*/ 106544 w 357118"/>
                      <a:gd name="connsiteY19" fmla="*/ 207639 h 448095"/>
                      <a:gd name="connsiteX20" fmla="*/ 86678 w 357118"/>
                      <a:gd name="connsiteY20" fmla="*/ 171401 h 448095"/>
                      <a:gd name="connsiteX21" fmla="*/ 228044 w 357118"/>
                      <a:gd name="connsiteY21" fmla="*/ 267260 h 448095"/>
                      <a:gd name="connsiteX22" fmla="*/ 268219 w 357118"/>
                      <a:gd name="connsiteY22" fmla="*/ 288681 h 448095"/>
                      <a:gd name="connsiteX23" fmla="*/ 268219 w 357118"/>
                      <a:gd name="connsiteY23" fmla="*/ 363784 h 448095"/>
                      <a:gd name="connsiteX24" fmla="*/ 295605 w 357118"/>
                      <a:gd name="connsiteY24" fmla="*/ 382354 h 448095"/>
                      <a:gd name="connsiteX25" fmla="*/ 322078 w 357118"/>
                      <a:gd name="connsiteY25" fmla="*/ 396907 h 448095"/>
                      <a:gd name="connsiteX26" fmla="*/ 322078 w 357118"/>
                      <a:gd name="connsiteY26" fmla="*/ 277216 h 448095"/>
                      <a:gd name="connsiteX27" fmla="*/ 295605 w 357118"/>
                      <a:gd name="connsiteY27" fmla="*/ 263100 h 448095"/>
                      <a:gd name="connsiteX28" fmla="*/ 48851 w 357118"/>
                      <a:gd name="connsiteY28" fmla="*/ 80876 h 448095"/>
                      <a:gd name="connsiteX29" fmla="*/ 32186 w 357118"/>
                      <a:gd name="connsiteY29" fmla="*/ 66855 h 448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57118" h="448095">
                        <a:moveTo>
                          <a:pt x="0" y="0"/>
                        </a:moveTo>
                        <a:lnTo>
                          <a:pt x="7888" y="0"/>
                        </a:lnTo>
                        <a:lnTo>
                          <a:pt x="34769" y="29296"/>
                        </a:lnTo>
                        <a:cubicBezTo>
                          <a:pt x="115599" y="108512"/>
                          <a:pt x="210442" y="180945"/>
                          <a:pt x="316943" y="245035"/>
                        </a:cubicBezTo>
                        <a:lnTo>
                          <a:pt x="357118" y="266456"/>
                        </a:lnTo>
                        <a:lnTo>
                          <a:pt x="357118" y="448095"/>
                        </a:lnTo>
                        <a:lnTo>
                          <a:pt x="316943" y="426010"/>
                        </a:lnTo>
                        <a:lnTo>
                          <a:pt x="268219" y="392971"/>
                        </a:lnTo>
                        <a:lnTo>
                          <a:pt x="268219" y="394036"/>
                        </a:lnTo>
                        <a:lnTo>
                          <a:pt x="233179" y="370276"/>
                        </a:lnTo>
                        <a:lnTo>
                          <a:pt x="233179" y="369211"/>
                        </a:lnTo>
                        <a:lnTo>
                          <a:pt x="196478" y="344325"/>
                        </a:lnTo>
                        <a:lnTo>
                          <a:pt x="166242" y="298014"/>
                        </a:lnTo>
                        <a:lnTo>
                          <a:pt x="216224" y="328528"/>
                        </a:lnTo>
                        <a:lnTo>
                          <a:pt x="233179" y="340025"/>
                        </a:lnTo>
                        <a:lnTo>
                          <a:pt x="233179" y="299441"/>
                        </a:lnTo>
                        <a:lnTo>
                          <a:pt x="206706" y="285325"/>
                        </a:lnTo>
                        <a:cubicBezTo>
                          <a:pt x="193547" y="277407"/>
                          <a:pt x="176389" y="266030"/>
                          <a:pt x="156843" y="252426"/>
                        </a:cubicBezTo>
                        <a:lnTo>
                          <a:pt x="117071" y="223763"/>
                        </a:lnTo>
                        <a:lnTo>
                          <a:pt x="106544" y="207639"/>
                        </a:lnTo>
                        <a:lnTo>
                          <a:pt x="86678" y="171401"/>
                        </a:lnTo>
                        <a:lnTo>
                          <a:pt x="228044" y="267260"/>
                        </a:lnTo>
                        <a:lnTo>
                          <a:pt x="268219" y="288681"/>
                        </a:lnTo>
                        <a:lnTo>
                          <a:pt x="268219" y="363784"/>
                        </a:lnTo>
                        <a:lnTo>
                          <a:pt x="295605" y="382354"/>
                        </a:lnTo>
                        <a:lnTo>
                          <a:pt x="322078" y="396907"/>
                        </a:lnTo>
                        <a:lnTo>
                          <a:pt x="322078" y="277216"/>
                        </a:lnTo>
                        <a:lnTo>
                          <a:pt x="295605" y="263100"/>
                        </a:lnTo>
                        <a:cubicBezTo>
                          <a:pt x="242970" y="231426"/>
                          <a:pt x="126345" y="144420"/>
                          <a:pt x="48851" y="80876"/>
                        </a:cubicBezTo>
                        <a:lnTo>
                          <a:pt x="32186" y="6685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noFill/>
                    </a:endParaRPr>
                  </a:p>
                </p:txBody>
              </p:sp>
            </p:grpSp>
          </p:grp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79228C2-0494-490A-B467-51F34AED6598}"/>
                  </a:ext>
                </a:extLst>
              </p:cNvPr>
              <p:cNvSpPr/>
              <p:nvPr/>
            </p:nvSpPr>
            <p:spPr>
              <a:xfrm flipV="1">
                <a:off x="2611619" y="3676786"/>
                <a:ext cx="1296039" cy="288657"/>
              </a:xfrm>
              <a:custGeom>
                <a:avLst/>
                <a:gdLst>
                  <a:gd name="connsiteX0" fmla="*/ 1271773 w 1296039"/>
                  <a:gd name="connsiteY0" fmla="*/ 288657 h 288657"/>
                  <a:gd name="connsiteX1" fmla="*/ 1294650 w 1296039"/>
                  <a:gd name="connsiteY1" fmla="*/ 234474 h 288657"/>
                  <a:gd name="connsiteX2" fmla="*/ 1296039 w 1296039"/>
                  <a:gd name="connsiteY2" fmla="*/ 226239 h 288657"/>
                  <a:gd name="connsiteX3" fmla="*/ 1247596 w 1296039"/>
                  <a:gd name="connsiteY3" fmla="*/ 175563 h 288657"/>
                  <a:gd name="connsiteX4" fmla="*/ 647258 w 1296039"/>
                  <a:gd name="connsiteY4" fmla="*/ 0 h 288657"/>
                  <a:gd name="connsiteX5" fmla="*/ 46921 w 1296039"/>
                  <a:gd name="connsiteY5" fmla="*/ 175563 h 288657"/>
                  <a:gd name="connsiteX6" fmla="*/ 0 w 1296039"/>
                  <a:gd name="connsiteY6" fmla="*/ 224647 h 288657"/>
                  <a:gd name="connsiteX7" fmla="*/ 1622 w 1296039"/>
                  <a:gd name="connsiteY7" fmla="*/ 234474 h 288657"/>
                  <a:gd name="connsiteX8" fmla="*/ 21248 w 1296039"/>
                  <a:gd name="connsiteY8" fmla="*/ 281907 h 288657"/>
                  <a:gd name="connsiteX9" fmla="*/ 145620 w 1296039"/>
                  <a:gd name="connsiteY9" fmla="*/ 218142 h 288657"/>
                  <a:gd name="connsiteX10" fmla="*/ 638631 w 1296039"/>
                  <a:gd name="connsiteY10" fmla="*/ 109315 h 288657"/>
                  <a:gd name="connsiteX11" fmla="*/ 1133235 w 1296039"/>
                  <a:gd name="connsiteY11" fmla="*/ 218142 h 288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96039" h="288657">
                    <a:moveTo>
                      <a:pt x="1271773" y="288657"/>
                    </a:moveTo>
                    <a:lnTo>
                      <a:pt x="1294650" y="234474"/>
                    </a:lnTo>
                    <a:lnTo>
                      <a:pt x="1296039" y="226239"/>
                    </a:lnTo>
                    <a:lnTo>
                      <a:pt x="1247596" y="175563"/>
                    </a:lnTo>
                    <a:cubicBezTo>
                      <a:pt x="1124480" y="70309"/>
                      <a:pt x="901675" y="0"/>
                      <a:pt x="647258" y="0"/>
                    </a:cubicBezTo>
                    <a:cubicBezTo>
                      <a:pt x="392841" y="0"/>
                      <a:pt x="170036" y="70309"/>
                      <a:pt x="46921" y="175563"/>
                    </a:cubicBezTo>
                    <a:lnTo>
                      <a:pt x="0" y="224647"/>
                    </a:lnTo>
                    <a:lnTo>
                      <a:pt x="1622" y="234474"/>
                    </a:lnTo>
                    <a:lnTo>
                      <a:pt x="21248" y="281907"/>
                    </a:lnTo>
                    <a:lnTo>
                      <a:pt x="145620" y="218142"/>
                    </a:lnTo>
                    <a:cubicBezTo>
                      <a:pt x="301121" y="149363"/>
                      <a:pt x="466672" y="109315"/>
                      <a:pt x="638631" y="109315"/>
                    </a:cubicBezTo>
                    <a:cubicBezTo>
                      <a:pt x="810591" y="109315"/>
                      <a:pt x="976749" y="149363"/>
                      <a:pt x="1133235" y="218142"/>
                    </a:cubicBez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11684713-997C-4617-8FE3-EBD59E95C98F}"/>
                </a:ext>
              </a:extLst>
            </p:cNvPr>
            <p:cNvGrpSpPr/>
            <p:nvPr/>
          </p:nvGrpSpPr>
          <p:grpSpPr>
            <a:xfrm>
              <a:off x="391434" y="625309"/>
              <a:ext cx="2228693" cy="1079710"/>
              <a:chOff x="5774653" y="1480033"/>
              <a:chExt cx="2748453" cy="1495242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94384A33-E99D-4E2A-8D3F-926887F7268E}"/>
                  </a:ext>
                </a:extLst>
              </p:cNvPr>
              <p:cNvGrpSpPr/>
              <p:nvPr/>
            </p:nvGrpSpPr>
            <p:grpSpPr>
              <a:xfrm>
                <a:off x="5862015" y="1480033"/>
                <a:ext cx="2508963" cy="1440742"/>
                <a:chOff x="5043114" y="1539148"/>
                <a:chExt cx="2770464" cy="1902163"/>
              </a:xfrm>
            </p:grpSpPr>
            <p:sp>
              <p:nvSpPr>
                <p:cNvPr id="363" name="円: 塗りつぶしなし 362">
                  <a:extLst>
                    <a:ext uri="{FF2B5EF4-FFF2-40B4-BE49-F238E27FC236}">
                      <a16:creationId xmlns:a16="http://schemas.microsoft.com/office/drawing/2014/main" id="{C70B9B3C-CECB-4D15-B62C-FD57F534E32A}"/>
                    </a:ext>
                  </a:extLst>
                </p:cNvPr>
                <p:cNvSpPr/>
                <p:nvPr/>
              </p:nvSpPr>
              <p:spPr>
                <a:xfrm>
                  <a:off x="5876571" y="1539148"/>
                  <a:ext cx="1285220" cy="906742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円: 塗りつぶしなし 363">
                  <a:extLst>
                    <a:ext uri="{FF2B5EF4-FFF2-40B4-BE49-F238E27FC236}">
                      <a16:creationId xmlns:a16="http://schemas.microsoft.com/office/drawing/2014/main" id="{E20B3750-2E64-4B4E-A46F-D02CE7E13F45}"/>
                    </a:ext>
                  </a:extLst>
                </p:cNvPr>
                <p:cNvSpPr/>
                <p:nvPr/>
              </p:nvSpPr>
              <p:spPr>
                <a:xfrm>
                  <a:off x="5383846" y="168093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円: 塗りつぶしなし 364">
                  <a:extLst>
                    <a:ext uri="{FF2B5EF4-FFF2-40B4-BE49-F238E27FC236}">
                      <a16:creationId xmlns:a16="http://schemas.microsoft.com/office/drawing/2014/main" id="{DAA1033D-8EA3-4C84-821E-F845B863A77F}"/>
                    </a:ext>
                  </a:extLst>
                </p:cNvPr>
                <p:cNvSpPr/>
                <p:nvPr/>
              </p:nvSpPr>
              <p:spPr>
                <a:xfrm>
                  <a:off x="5631210" y="1622451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円: 塗りつぶしなし 365">
                  <a:extLst>
                    <a:ext uri="{FF2B5EF4-FFF2-40B4-BE49-F238E27FC236}">
                      <a16:creationId xmlns:a16="http://schemas.microsoft.com/office/drawing/2014/main" id="{8531D8E1-295B-401E-BEAD-09EE481D2535}"/>
                    </a:ext>
                  </a:extLst>
                </p:cNvPr>
                <p:cNvSpPr/>
                <p:nvPr/>
              </p:nvSpPr>
              <p:spPr>
                <a:xfrm>
                  <a:off x="51123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円: 塗りつぶしなし 366">
                  <a:extLst>
                    <a:ext uri="{FF2B5EF4-FFF2-40B4-BE49-F238E27FC236}">
                      <a16:creationId xmlns:a16="http://schemas.microsoft.com/office/drawing/2014/main" id="{7699DC50-E720-4E02-A20C-DD66BDD51D6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円: 塗りつぶしなし 367">
                  <a:extLst>
                    <a:ext uri="{FF2B5EF4-FFF2-40B4-BE49-F238E27FC236}">
                      <a16:creationId xmlns:a16="http://schemas.microsoft.com/office/drawing/2014/main" id="{2503698A-3069-4EF1-8AEC-36D99E0F17A4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円: 塗りつぶしなし 368">
                  <a:extLst>
                    <a:ext uri="{FF2B5EF4-FFF2-40B4-BE49-F238E27FC236}">
                      <a16:creationId xmlns:a16="http://schemas.microsoft.com/office/drawing/2014/main" id="{13B33ACF-0D7F-49F6-BB7C-760753D972DB}"/>
                    </a:ext>
                  </a:extLst>
                </p:cNvPr>
                <p:cNvSpPr/>
                <p:nvPr/>
              </p:nvSpPr>
              <p:spPr>
                <a:xfrm>
                  <a:off x="65283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円: 塗りつぶしなし 369">
                  <a:extLst>
                    <a:ext uri="{FF2B5EF4-FFF2-40B4-BE49-F238E27FC236}">
                      <a16:creationId xmlns:a16="http://schemas.microsoft.com/office/drawing/2014/main" id="{4F62F276-F6C6-4005-AF86-B55E211127E9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: 塗りつぶしなし 370">
                  <a:extLst>
                    <a:ext uri="{FF2B5EF4-FFF2-40B4-BE49-F238E27FC236}">
                      <a16:creationId xmlns:a16="http://schemas.microsoft.com/office/drawing/2014/main" id="{949A00B8-38DB-4049-BB2C-8006BFBCACEA}"/>
                    </a:ext>
                  </a:extLst>
                </p:cNvPr>
                <p:cNvSpPr/>
                <p:nvPr/>
              </p:nvSpPr>
              <p:spPr>
                <a:xfrm>
                  <a:off x="6394486" y="1975403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: 塗りつぶしなし 371">
                  <a:extLst>
                    <a:ext uri="{FF2B5EF4-FFF2-40B4-BE49-F238E27FC236}">
                      <a16:creationId xmlns:a16="http://schemas.microsoft.com/office/drawing/2014/main" id="{8E133788-CEF8-45F3-B711-97A4CC29622B}"/>
                    </a:ext>
                  </a:extLst>
                </p:cNvPr>
                <p:cNvSpPr/>
                <p:nvPr/>
              </p:nvSpPr>
              <p:spPr>
                <a:xfrm>
                  <a:off x="5043114" y="2099085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円: 塗りつぶしなし 372">
                  <a:extLst>
                    <a:ext uri="{FF2B5EF4-FFF2-40B4-BE49-F238E27FC236}">
                      <a16:creationId xmlns:a16="http://schemas.microsoft.com/office/drawing/2014/main" id="{AD3AF99F-F162-4BF3-9EC9-7C48A7F365F7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円: 塗りつぶしなし 373">
                  <a:extLst>
                    <a:ext uri="{FF2B5EF4-FFF2-40B4-BE49-F238E27FC236}">
                      <a16:creationId xmlns:a16="http://schemas.microsoft.com/office/drawing/2014/main" id="{324A373F-399B-4CD6-B1FC-FFEE5F2B9006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円: 塗りつぶしなし 374">
                  <a:extLst>
                    <a:ext uri="{FF2B5EF4-FFF2-40B4-BE49-F238E27FC236}">
                      <a16:creationId xmlns:a16="http://schemas.microsoft.com/office/drawing/2014/main" id="{1A2ECC52-080F-4827-9B6D-50D6AE6A3ED8}"/>
                    </a:ext>
                  </a:extLst>
                </p:cNvPr>
                <p:cNvSpPr/>
                <p:nvPr/>
              </p:nvSpPr>
              <p:spPr>
                <a:xfrm>
                  <a:off x="65283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円: 塗りつぶしなし 375">
                  <a:extLst>
                    <a:ext uri="{FF2B5EF4-FFF2-40B4-BE49-F238E27FC236}">
                      <a16:creationId xmlns:a16="http://schemas.microsoft.com/office/drawing/2014/main" id="{C5C69EC1-0193-4B3D-8F6A-322B90DBAE0C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円: 塗りつぶしなし 376">
                  <a:extLst>
                    <a:ext uri="{FF2B5EF4-FFF2-40B4-BE49-F238E27FC236}">
                      <a16:creationId xmlns:a16="http://schemas.microsoft.com/office/drawing/2014/main" id="{D11384DA-38E7-410F-915A-046D066D2C3F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円: 塗りつぶしなし 377">
                  <a:extLst>
                    <a:ext uri="{FF2B5EF4-FFF2-40B4-BE49-F238E27FC236}">
                      <a16:creationId xmlns:a16="http://schemas.microsoft.com/office/drawing/2014/main" id="{184D77D4-D3D9-4973-9244-9A8899C60031}"/>
                    </a:ext>
                  </a:extLst>
                </p:cNvPr>
                <p:cNvSpPr/>
                <p:nvPr/>
              </p:nvSpPr>
              <p:spPr>
                <a:xfrm>
                  <a:off x="51123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円: 塗りつぶしなし 378">
                  <a:extLst>
                    <a:ext uri="{FF2B5EF4-FFF2-40B4-BE49-F238E27FC236}">
                      <a16:creationId xmlns:a16="http://schemas.microsoft.com/office/drawing/2014/main" id="{57766C08-0F2A-4CD7-9DB5-8F0DF076D50E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円: 塗りつぶしなし 379">
                  <a:extLst>
                    <a:ext uri="{FF2B5EF4-FFF2-40B4-BE49-F238E27FC236}">
                      <a16:creationId xmlns:a16="http://schemas.microsoft.com/office/drawing/2014/main" id="{57FAC2CF-223F-4D39-8CE1-A26CF6AF9210}"/>
                    </a:ext>
                  </a:extLst>
                </p:cNvPr>
                <p:cNvSpPr/>
                <p:nvPr/>
              </p:nvSpPr>
              <p:spPr>
                <a:xfrm>
                  <a:off x="5422307" y="2534567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1" name="円: 塗りつぶしなし 380">
                  <a:extLst>
                    <a:ext uri="{FF2B5EF4-FFF2-40B4-BE49-F238E27FC236}">
                      <a16:creationId xmlns:a16="http://schemas.microsoft.com/office/drawing/2014/main" id="{8EEE15BF-246A-46CF-AFD9-62D48298FEEC}"/>
                    </a:ext>
                  </a:extLst>
                </p:cNvPr>
                <p:cNvSpPr/>
                <p:nvPr/>
              </p:nvSpPr>
              <p:spPr>
                <a:xfrm>
                  <a:off x="65283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円: 塗りつぶしなし 381">
                  <a:extLst>
                    <a:ext uri="{FF2B5EF4-FFF2-40B4-BE49-F238E27FC236}">
                      <a16:creationId xmlns:a16="http://schemas.microsoft.com/office/drawing/2014/main" id="{2617FE68-8D7B-475A-B53C-BC2B12EA17AE}"/>
                    </a:ext>
                  </a:extLst>
                </p:cNvPr>
                <p:cNvSpPr/>
                <p:nvPr/>
              </p:nvSpPr>
              <p:spPr>
                <a:xfrm>
                  <a:off x="5610734" y="2530178"/>
                  <a:ext cx="1285220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94C3E01C-C02F-4D4E-A5D4-FCE5EA800385}"/>
                  </a:ext>
                </a:extLst>
              </p:cNvPr>
              <p:cNvGrpSpPr/>
              <p:nvPr/>
            </p:nvGrpSpPr>
            <p:grpSpPr>
              <a:xfrm>
                <a:off x="5774653" y="1565626"/>
                <a:ext cx="2748453" cy="1409649"/>
                <a:chOff x="5047200" y="1575810"/>
                <a:chExt cx="2840007" cy="1861112"/>
              </a:xfrm>
            </p:grpSpPr>
            <p:sp>
              <p:nvSpPr>
                <p:cNvPr id="343" name="円: 塗りつぶしなし 342">
                  <a:extLst>
                    <a:ext uri="{FF2B5EF4-FFF2-40B4-BE49-F238E27FC236}">
                      <a16:creationId xmlns:a16="http://schemas.microsoft.com/office/drawing/2014/main" id="{A1E21A31-B3B4-465C-B51C-05BDCC3368A4}"/>
                    </a:ext>
                  </a:extLst>
                </p:cNvPr>
                <p:cNvSpPr/>
                <p:nvPr/>
              </p:nvSpPr>
              <p:spPr>
                <a:xfrm>
                  <a:off x="6112294" y="1575810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円: 塗りつぶしなし 343">
                  <a:extLst>
                    <a:ext uri="{FF2B5EF4-FFF2-40B4-BE49-F238E27FC236}">
                      <a16:creationId xmlns:a16="http://schemas.microsoft.com/office/drawing/2014/main" id="{B61F870B-4912-48E8-A146-3025808D3D2E}"/>
                    </a:ext>
                  </a:extLst>
                </p:cNvPr>
                <p:cNvSpPr/>
                <p:nvPr/>
              </p:nvSpPr>
              <p:spPr>
                <a:xfrm>
                  <a:off x="5413430" y="169672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円: 塗りつぶしなし 344">
                  <a:extLst>
                    <a:ext uri="{FF2B5EF4-FFF2-40B4-BE49-F238E27FC236}">
                      <a16:creationId xmlns:a16="http://schemas.microsoft.com/office/drawing/2014/main" id="{539053DA-37FC-4CF6-8D36-24589E6BBC87}"/>
                    </a:ext>
                  </a:extLst>
                </p:cNvPr>
                <p:cNvSpPr/>
                <p:nvPr/>
              </p:nvSpPr>
              <p:spPr>
                <a:xfrm>
                  <a:off x="6534057" y="1911311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円: 塗りつぶしなし 345">
                  <a:extLst>
                    <a:ext uri="{FF2B5EF4-FFF2-40B4-BE49-F238E27FC236}">
                      <a16:creationId xmlns:a16="http://schemas.microsoft.com/office/drawing/2014/main" id="{AEAB242B-E2F9-4B3D-B849-C3EA81DD7750}"/>
                    </a:ext>
                  </a:extLst>
                </p:cNvPr>
                <p:cNvSpPr/>
                <p:nvPr/>
              </p:nvSpPr>
              <p:spPr>
                <a:xfrm>
                  <a:off x="5180785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円: 塗りつぶしなし 346">
                  <a:extLst>
                    <a:ext uri="{FF2B5EF4-FFF2-40B4-BE49-F238E27FC236}">
                      <a16:creationId xmlns:a16="http://schemas.microsoft.com/office/drawing/2014/main" id="{DA4E7B37-5751-4806-A5AB-93DBB6EBB2F0}"/>
                    </a:ext>
                  </a:extLst>
                </p:cNvPr>
                <p:cNvSpPr/>
                <p:nvPr/>
              </p:nvSpPr>
              <p:spPr>
                <a:xfrm>
                  <a:off x="605845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円: 塗りつぶしなし 347">
                  <a:extLst>
                    <a:ext uri="{FF2B5EF4-FFF2-40B4-BE49-F238E27FC236}">
                      <a16:creationId xmlns:a16="http://schemas.microsoft.com/office/drawing/2014/main" id="{1ABBC5B4-EA45-47CA-98A6-31AA4DF5520C}"/>
                    </a:ext>
                  </a:extLst>
                </p:cNvPr>
                <p:cNvSpPr/>
                <p:nvPr/>
              </p:nvSpPr>
              <p:spPr>
                <a:xfrm>
                  <a:off x="5582207" y="18419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: 塗りつぶしなし 348">
                  <a:extLst>
                    <a:ext uri="{FF2B5EF4-FFF2-40B4-BE49-F238E27FC236}">
                      <a16:creationId xmlns:a16="http://schemas.microsoft.com/office/drawing/2014/main" id="{4480081C-5522-4E9E-A34C-0E3411250F95}"/>
                    </a:ext>
                  </a:extLst>
                </p:cNvPr>
                <p:cNvSpPr/>
                <p:nvPr/>
              </p:nvSpPr>
              <p:spPr>
                <a:xfrm>
                  <a:off x="6403547" y="1841982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円: 塗りつぶしなし 349">
                  <a:extLst>
                    <a:ext uri="{FF2B5EF4-FFF2-40B4-BE49-F238E27FC236}">
                      <a16:creationId xmlns:a16="http://schemas.microsoft.com/office/drawing/2014/main" id="{247C0784-5828-40F9-92E1-4AAA4464B6BD}"/>
                    </a:ext>
                  </a:extLst>
                </p:cNvPr>
                <p:cNvSpPr/>
                <p:nvPr/>
              </p:nvSpPr>
              <p:spPr>
                <a:xfrm>
                  <a:off x="5347257" y="19372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円: 塗りつぶしなし 350">
                  <a:extLst>
                    <a:ext uri="{FF2B5EF4-FFF2-40B4-BE49-F238E27FC236}">
                      <a16:creationId xmlns:a16="http://schemas.microsoft.com/office/drawing/2014/main" id="{991D5A66-767A-47ED-A5DB-54BA303540B6}"/>
                    </a:ext>
                  </a:extLst>
                </p:cNvPr>
                <p:cNvSpPr/>
                <p:nvPr/>
              </p:nvSpPr>
              <p:spPr>
                <a:xfrm>
                  <a:off x="6302045" y="241896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円: 塗りつぶしなし 351">
                  <a:extLst>
                    <a:ext uri="{FF2B5EF4-FFF2-40B4-BE49-F238E27FC236}">
                      <a16:creationId xmlns:a16="http://schemas.microsoft.com/office/drawing/2014/main" id="{49672513-A44C-42CB-9E22-EE30C8F9E50C}"/>
                    </a:ext>
                  </a:extLst>
                </p:cNvPr>
                <p:cNvSpPr/>
                <p:nvPr/>
              </p:nvSpPr>
              <p:spPr>
                <a:xfrm>
                  <a:off x="5047200" y="2047104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円: 塗りつぶしなし 352">
                  <a:extLst>
                    <a:ext uri="{FF2B5EF4-FFF2-40B4-BE49-F238E27FC236}">
                      <a16:creationId xmlns:a16="http://schemas.microsoft.com/office/drawing/2014/main" id="{D2BD7DE4-F4A1-49F4-935D-2BA270123F76}"/>
                    </a:ext>
                  </a:extLst>
                </p:cNvPr>
                <p:cNvSpPr/>
                <p:nvPr/>
              </p:nvSpPr>
              <p:spPr>
                <a:xfrm>
                  <a:off x="605845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円: 塗りつぶしなし 353">
                  <a:extLst>
                    <a:ext uri="{FF2B5EF4-FFF2-40B4-BE49-F238E27FC236}">
                      <a16:creationId xmlns:a16="http://schemas.microsoft.com/office/drawing/2014/main" id="{39BD6895-3D32-4264-96EA-7AD0707C7801}"/>
                    </a:ext>
                  </a:extLst>
                </p:cNvPr>
                <p:cNvSpPr/>
                <p:nvPr/>
              </p:nvSpPr>
              <p:spPr>
                <a:xfrm>
                  <a:off x="5582207" y="20324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円: 塗りつぶしなし 354">
                  <a:extLst>
                    <a:ext uri="{FF2B5EF4-FFF2-40B4-BE49-F238E27FC236}">
                      <a16:creationId xmlns:a16="http://schemas.microsoft.com/office/drawing/2014/main" id="{547219B6-56F2-4C8D-BA7B-BA9474D7B9CF}"/>
                    </a:ext>
                  </a:extLst>
                </p:cNvPr>
                <p:cNvSpPr/>
                <p:nvPr/>
              </p:nvSpPr>
              <p:spPr>
                <a:xfrm>
                  <a:off x="6601986" y="2054357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円: 塗りつぶしなし 355">
                  <a:extLst>
                    <a:ext uri="{FF2B5EF4-FFF2-40B4-BE49-F238E27FC236}">
                      <a16:creationId xmlns:a16="http://schemas.microsoft.com/office/drawing/2014/main" id="{AA05A02C-C607-4AB9-AC50-E707DA4AEF75}"/>
                    </a:ext>
                  </a:extLst>
                </p:cNvPr>
                <p:cNvSpPr/>
                <p:nvPr/>
              </p:nvSpPr>
              <p:spPr>
                <a:xfrm>
                  <a:off x="534725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円: 塗りつぶしなし 356">
                  <a:extLst>
                    <a:ext uri="{FF2B5EF4-FFF2-40B4-BE49-F238E27FC236}">
                      <a16:creationId xmlns:a16="http://schemas.microsoft.com/office/drawing/2014/main" id="{32521347-C47D-4FFF-84AF-65DAE11AEF74}"/>
                    </a:ext>
                  </a:extLst>
                </p:cNvPr>
                <p:cNvSpPr/>
                <p:nvPr/>
              </p:nvSpPr>
              <p:spPr>
                <a:xfrm>
                  <a:off x="6293407" y="220393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円: 塗りつぶしなし 357">
                  <a:extLst>
                    <a:ext uri="{FF2B5EF4-FFF2-40B4-BE49-F238E27FC236}">
                      <a16:creationId xmlns:a16="http://schemas.microsoft.com/office/drawing/2014/main" id="{B9F1F9F5-2A1E-4BAC-A614-62226F73B648}"/>
                    </a:ext>
                  </a:extLst>
                </p:cNvPr>
                <p:cNvSpPr/>
                <p:nvPr/>
              </p:nvSpPr>
              <p:spPr>
                <a:xfrm>
                  <a:off x="5180785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円: 塗りつぶしなし 358">
                  <a:extLst>
                    <a:ext uri="{FF2B5EF4-FFF2-40B4-BE49-F238E27FC236}">
                      <a16:creationId xmlns:a16="http://schemas.microsoft.com/office/drawing/2014/main" id="{60E31142-512C-4056-89B4-65991F5228D9}"/>
                    </a:ext>
                  </a:extLst>
                </p:cNvPr>
                <p:cNvSpPr/>
                <p:nvPr/>
              </p:nvSpPr>
              <p:spPr>
                <a:xfrm>
                  <a:off x="605845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円: 塗りつぶしなし 359">
                  <a:extLst>
                    <a:ext uri="{FF2B5EF4-FFF2-40B4-BE49-F238E27FC236}">
                      <a16:creationId xmlns:a16="http://schemas.microsoft.com/office/drawing/2014/main" id="{22CC3146-8105-45BB-91BD-ACE4786F0DFE}"/>
                    </a:ext>
                  </a:extLst>
                </p:cNvPr>
                <p:cNvSpPr/>
                <p:nvPr/>
              </p:nvSpPr>
              <p:spPr>
                <a:xfrm>
                  <a:off x="5582207" y="2299182"/>
                  <a:ext cx="1285221" cy="906743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円: 塗りつぶしなし 360">
                  <a:extLst>
                    <a:ext uri="{FF2B5EF4-FFF2-40B4-BE49-F238E27FC236}">
                      <a16:creationId xmlns:a16="http://schemas.microsoft.com/office/drawing/2014/main" id="{45E0F478-6E8E-4819-9A62-1FE7C990007B}"/>
                    </a:ext>
                  </a:extLst>
                </p:cNvPr>
                <p:cNvSpPr/>
                <p:nvPr/>
              </p:nvSpPr>
              <p:spPr>
                <a:xfrm>
                  <a:off x="6403547" y="2299181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円: 塗りつぶしなし 361">
                  <a:extLst>
                    <a:ext uri="{FF2B5EF4-FFF2-40B4-BE49-F238E27FC236}">
                      <a16:creationId xmlns:a16="http://schemas.microsoft.com/office/drawing/2014/main" id="{845A607E-AD1C-4048-B6EC-85E884AA48C3}"/>
                    </a:ext>
                  </a:extLst>
                </p:cNvPr>
                <p:cNvSpPr/>
                <p:nvPr/>
              </p:nvSpPr>
              <p:spPr>
                <a:xfrm>
                  <a:off x="6034106" y="2530178"/>
                  <a:ext cx="1285221" cy="906744"/>
                </a:xfrm>
                <a:prstGeom prst="donut">
                  <a:avLst>
                    <a:gd name="adj" fmla="val 6568"/>
                  </a:avLst>
                </a:pr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FDD3E1D6-E483-4898-855A-B27B9B6218BF}"/>
                </a:ext>
              </a:extLst>
            </p:cNvPr>
            <p:cNvGrpSpPr/>
            <p:nvPr/>
          </p:nvGrpSpPr>
          <p:grpSpPr>
            <a:xfrm>
              <a:off x="545021" y="697676"/>
              <a:ext cx="872149" cy="500893"/>
              <a:chOff x="3189498" y="4960083"/>
              <a:chExt cx="1577713" cy="906114"/>
            </a:xfrm>
          </p:grpSpPr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3E655C4A-AA2E-4CA9-80A1-576CA0A9F640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7CBC6B70-0498-485D-95CB-37A226772724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D7DFCD8B-E5B2-4C66-A54C-12C69384319D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0996D58B-D608-4720-87F7-E51DAC3D333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D68D1FFE-1AB8-47A3-BB4C-321CD5C1BBF0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D9D5FD55-9903-4362-90C6-0EFB680E351E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0907A48E-FA96-40CC-B0D7-83C316BFDE23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450D437F-5870-40B8-8AAC-8867116238BA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6DB1C61-B42D-41BE-905F-3274764AA36F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13A30FD-794E-4795-9DC2-9C733D32FD99}"/>
                </a:ext>
              </a:extLst>
            </p:cNvPr>
            <p:cNvGrpSpPr/>
            <p:nvPr/>
          </p:nvGrpSpPr>
          <p:grpSpPr>
            <a:xfrm rot="346402">
              <a:off x="1378127" y="644120"/>
              <a:ext cx="947590" cy="416510"/>
              <a:chOff x="2412996" y="5374747"/>
              <a:chExt cx="1331816" cy="585396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0CD13650-86BA-4DED-9AD9-8E4B59F5CBA5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F694057C-8618-432B-8CED-88018AE9502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波線 330">
                  <a:extLst>
                    <a:ext uri="{FF2B5EF4-FFF2-40B4-BE49-F238E27FC236}">
                      <a16:creationId xmlns:a16="http://schemas.microsoft.com/office/drawing/2014/main" id="{3F4065B7-DF94-4A8C-B0D6-7AED10CB18A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676872B8-1A76-4E5E-B52B-59B6A31CE311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4E25FC74-A525-4983-A28D-1EBA54181CD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波線 328">
                  <a:extLst>
                    <a:ext uri="{FF2B5EF4-FFF2-40B4-BE49-F238E27FC236}">
                      <a16:creationId xmlns:a16="http://schemas.microsoft.com/office/drawing/2014/main" id="{F627B089-52EB-4A5D-96C4-93D7A20C0000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50FADC9A-073B-40ED-9D48-4FD5649A066B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F84B69F-ADA4-4632-9E28-FB47ECA5F00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波線 326">
                  <a:extLst>
                    <a:ext uri="{FF2B5EF4-FFF2-40B4-BE49-F238E27FC236}">
                      <a16:creationId xmlns:a16="http://schemas.microsoft.com/office/drawing/2014/main" id="{CCCAF021-6600-470D-BD51-3E6A8FBD6B1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7DAC4C2C-89FC-47E6-9507-32A50E7CD2BA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5428ACA4-2384-4D0C-B6EF-3BBC25B171F0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波線 324">
                  <a:extLst>
                    <a:ext uri="{FF2B5EF4-FFF2-40B4-BE49-F238E27FC236}">
                      <a16:creationId xmlns:a16="http://schemas.microsoft.com/office/drawing/2014/main" id="{EA029907-86B4-488E-A06E-9E98357B4EF9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493A009F-DE79-4E7F-ADDE-B0B671E1016C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B1CB068-2275-4F8C-B259-A3BBB5961CE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波線 322">
                  <a:extLst>
                    <a:ext uri="{FF2B5EF4-FFF2-40B4-BE49-F238E27FC236}">
                      <a16:creationId xmlns:a16="http://schemas.microsoft.com/office/drawing/2014/main" id="{8C448901-8AEE-42EE-8865-64FF8AD8077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DFA5DA26-CA2C-4496-97CC-7D85B7FC6E1E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4CE093E3-9E29-4B81-8561-4D56256D320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波線 320">
                  <a:extLst>
                    <a:ext uri="{FF2B5EF4-FFF2-40B4-BE49-F238E27FC236}">
                      <a16:creationId xmlns:a16="http://schemas.microsoft.com/office/drawing/2014/main" id="{9C233383-1D95-4A88-8598-EB604899418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F95848F2-90C5-4683-8BAF-746804839701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6752FD8F-8982-4A2D-8794-EF9870B6ED56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波線 318">
                  <a:extLst>
                    <a:ext uri="{FF2B5EF4-FFF2-40B4-BE49-F238E27FC236}">
                      <a16:creationId xmlns:a16="http://schemas.microsoft.com/office/drawing/2014/main" id="{3A2AD098-F333-4D25-A6BB-F838C68F5F4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CF050320-5739-4B2E-B773-EFACEEB69DFD}"/>
                </a:ext>
              </a:extLst>
            </p:cNvPr>
            <p:cNvGrpSpPr/>
            <p:nvPr/>
          </p:nvGrpSpPr>
          <p:grpSpPr>
            <a:xfrm>
              <a:off x="395938" y="917376"/>
              <a:ext cx="872149" cy="500893"/>
              <a:chOff x="3189498" y="4960083"/>
              <a:chExt cx="1577713" cy="906114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F7B732C-85C8-487E-8EF1-BF5DC40FAC9E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5080C78A-8A7A-4747-BD78-BB59E9C0BD02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25AF4125-C1C7-41A6-9AE6-45C4295F5375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166C1D6E-CEB0-4689-B17E-1993CAD5AECD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F4A7F1EF-10C4-4F29-9151-300CCF82B4C6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FEF81668-7B38-419C-83D7-499ADC336BAF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084993F9-1D77-436A-B446-9B7137C35450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245A73A6-BFEC-4CE4-A79C-F6134826DC08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42B6B9C0-0154-4929-8269-0D348037C5C6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DFEBF982-CD5B-497A-AE9F-78594778FAE0}"/>
                </a:ext>
              </a:extLst>
            </p:cNvPr>
            <p:cNvGrpSpPr/>
            <p:nvPr/>
          </p:nvGrpSpPr>
          <p:grpSpPr>
            <a:xfrm>
              <a:off x="1257755" y="991189"/>
              <a:ext cx="543465" cy="294516"/>
              <a:chOff x="1525180" y="6076461"/>
              <a:chExt cx="1536800" cy="832827"/>
            </a:xfrm>
          </p:grpSpPr>
          <p:sp>
            <p:nvSpPr>
              <p:cNvPr id="280" name="円: 塗りつぶしなし 279">
                <a:extLst>
                  <a:ext uri="{FF2B5EF4-FFF2-40B4-BE49-F238E27FC236}">
                    <a16:creationId xmlns:a16="http://schemas.microsoft.com/office/drawing/2014/main" id="{D4760ABB-33BD-49CC-B44E-68B31B912058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1" name="円: 塗りつぶしなし 280">
                <a:extLst>
                  <a:ext uri="{FF2B5EF4-FFF2-40B4-BE49-F238E27FC236}">
                    <a16:creationId xmlns:a16="http://schemas.microsoft.com/office/drawing/2014/main" id="{FEA9D036-F75A-4631-A05F-9A605F96262C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2" name="円: 塗りつぶしなし 281">
                <a:extLst>
                  <a:ext uri="{FF2B5EF4-FFF2-40B4-BE49-F238E27FC236}">
                    <a16:creationId xmlns:a16="http://schemas.microsoft.com/office/drawing/2014/main" id="{DDC060C5-9EC0-451A-88FA-629C19018089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円: 塗りつぶしなし 282">
                <a:extLst>
                  <a:ext uri="{FF2B5EF4-FFF2-40B4-BE49-F238E27FC236}">
                    <a16:creationId xmlns:a16="http://schemas.microsoft.com/office/drawing/2014/main" id="{7A9FC7AE-100F-4025-A470-91139CFA38A2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4" name="円: 塗りつぶしなし 283">
                <a:extLst>
                  <a:ext uri="{FF2B5EF4-FFF2-40B4-BE49-F238E27FC236}">
                    <a16:creationId xmlns:a16="http://schemas.microsoft.com/office/drawing/2014/main" id="{ABE42E00-2D25-4470-BC0E-C950ADA56425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5" name="円: 塗りつぶしなし 284">
                <a:extLst>
                  <a:ext uri="{FF2B5EF4-FFF2-40B4-BE49-F238E27FC236}">
                    <a16:creationId xmlns:a16="http://schemas.microsoft.com/office/drawing/2014/main" id="{971066A2-6290-46C9-A404-A6016AA6E74C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円: 塗りつぶしなし 285">
                <a:extLst>
                  <a:ext uri="{FF2B5EF4-FFF2-40B4-BE49-F238E27FC236}">
                    <a16:creationId xmlns:a16="http://schemas.microsoft.com/office/drawing/2014/main" id="{4847C296-2115-4F77-9B49-65AF285DB066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円: 塗りつぶしなし 286">
                <a:extLst>
                  <a:ext uri="{FF2B5EF4-FFF2-40B4-BE49-F238E27FC236}">
                    <a16:creationId xmlns:a16="http://schemas.microsoft.com/office/drawing/2014/main" id="{BC76B30B-C046-4C5D-8A65-6BB5650F07A0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円: 塗りつぶしなし 287">
                <a:extLst>
                  <a:ext uri="{FF2B5EF4-FFF2-40B4-BE49-F238E27FC236}">
                    <a16:creationId xmlns:a16="http://schemas.microsoft.com/office/drawing/2014/main" id="{D1EE063D-3CD0-438D-BC11-3D45A61BCE2A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円: 塗りつぶしなし 288">
                <a:extLst>
                  <a:ext uri="{FF2B5EF4-FFF2-40B4-BE49-F238E27FC236}">
                    <a16:creationId xmlns:a16="http://schemas.microsoft.com/office/drawing/2014/main" id="{4AEBB8FB-74F0-4C0D-A802-E610E5CFC5F0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円: 塗りつぶしなし 289">
                <a:extLst>
                  <a:ext uri="{FF2B5EF4-FFF2-40B4-BE49-F238E27FC236}">
                    <a16:creationId xmlns:a16="http://schemas.microsoft.com/office/drawing/2014/main" id="{8E4FFA59-72E6-4048-9147-B9FE53AE874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円: 塗りつぶしなし 290">
                <a:extLst>
                  <a:ext uri="{FF2B5EF4-FFF2-40B4-BE49-F238E27FC236}">
                    <a16:creationId xmlns:a16="http://schemas.microsoft.com/office/drawing/2014/main" id="{8C896BC3-F50F-4AC0-A15E-D2A9202E4E57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2" name="円: 塗りつぶしなし 291">
                <a:extLst>
                  <a:ext uri="{FF2B5EF4-FFF2-40B4-BE49-F238E27FC236}">
                    <a16:creationId xmlns:a16="http://schemas.microsoft.com/office/drawing/2014/main" id="{52B94C5B-68ED-48A9-87C5-9E094D554522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3" name="円: 塗りつぶしなし 292">
                <a:extLst>
                  <a:ext uri="{FF2B5EF4-FFF2-40B4-BE49-F238E27FC236}">
                    <a16:creationId xmlns:a16="http://schemas.microsoft.com/office/drawing/2014/main" id="{B1C87260-6CA3-4A2D-94EF-252187B54ABF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4" name="円: 塗りつぶしなし 293">
                <a:extLst>
                  <a:ext uri="{FF2B5EF4-FFF2-40B4-BE49-F238E27FC236}">
                    <a16:creationId xmlns:a16="http://schemas.microsoft.com/office/drawing/2014/main" id="{DC623CDD-A650-439F-8A61-C0DD65063A9F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5" name="円: 塗りつぶしなし 294">
                <a:extLst>
                  <a:ext uri="{FF2B5EF4-FFF2-40B4-BE49-F238E27FC236}">
                    <a16:creationId xmlns:a16="http://schemas.microsoft.com/office/drawing/2014/main" id="{EE80BD85-F430-4D00-9103-C023CD7028B4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6" name="円: 塗りつぶしなし 295">
                <a:extLst>
                  <a:ext uri="{FF2B5EF4-FFF2-40B4-BE49-F238E27FC236}">
                    <a16:creationId xmlns:a16="http://schemas.microsoft.com/office/drawing/2014/main" id="{9B57357B-C42D-4C80-8134-391A1FD124A5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円: 塗りつぶしなし 296">
                <a:extLst>
                  <a:ext uri="{FF2B5EF4-FFF2-40B4-BE49-F238E27FC236}">
                    <a16:creationId xmlns:a16="http://schemas.microsoft.com/office/drawing/2014/main" id="{75AFE1FC-01D0-432A-A326-088DDB699D1F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8" name="円: 塗りつぶしなし 297">
                <a:extLst>
                  <a:ext uri="{FF2B5EF4-FFF2-40B4-BE49-F238E27FC236}">
                    <a16:creationId xmlns:a16="http://schemas.microsoft.com/office/drawing/2014/main" id="{A8F56B7E-B1B3-43D1-BD94-D8C6E914CB99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円: 塗りつぶしなし 298">
                <a:extLst>
                  <a:ext uri="{FF2B5EF4-FFF2-40B4-BE49-F238E27FC236}">
                    <a16:creationId xmlns:a16="http://schemas.microsoft.com/office/drawing/2014/main" id="{FACC4EBC-780A-493D-924C-3D8EED1F5BF3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0" name="円: 塗りつぶしなし 299">
                <a:extLst>
                  <a:ext uri="{FF2B5EF4-FFF2-40B4-BE49-F238E27FC236}">
                    <a16:creationId xmlns:a16="http://schemas.microsoft.com/office/drawing/2014/main" id="{5794995E-6425-4C05-AE1E-70E85EF2A084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1" name="円: 塗りつぶしなし 300">
                <a:extLst>
                  <a:ext uri="{FF2B5EF4-FFF2-40B4-BE49-F238E27FC236}">
                    <a16:creationId xmlns:a16="http://schemas.microsoft.com/office/drawing/2014/main" id="{E6A73C79-E6B1-4253-871E-9001DB1987D4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17C489B4-B01E-4BB1-871B-7400001838D6}"/>
                </a:ext>
              </a:extLst>
            </p:cNvPr>
            <p:cNvGrpSpPr/>
            <p:nvPr/>
          </p:nvGrpSpPr>
          <p:grpSpPr>
            <a:xfrm>
              <a:off x="796243" y="1209324"/>
              <a:ext cx="707627" cy="537360"/>
              <a:chOff x="2408268" y="4908430"/>
              <a:chExt cx="2192435" cy="1664898"/>
            </a:xfrm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5B335AD1-DE92-4BAA-9AB4-E8A59F803301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12 pt 277">
                <a:extLst>
                  <a:ext uri="{FF2B5EF4-FFF2-40B4-BE49-F238E27FC236}">
                    <a16:creationId xmlns:a16="http://schemas.microsoft.com/office/drawing/2014/main" id="{65211616-FBDD-4081-9304-32821C597DCD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CE854C0-18C2-434F-9044-18C27F390394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681FE2D3-9D13-432D-B801-0C8C4ADC8204}"/>
                </a:ext>
              </a:extLst>
            </p:cNvPr>
            <p:cNvGrpSpPr/>
            <p:nvPr/>
          </p:nvGrpSpPr>
          <p:grpSpPr>
            <a:xfrm>
              <a:off x="1773638" y="529008"/>
              <a:ext cx="1647898" cy="1076716"/>
              <a:chOff x="3704938" y="1322434"/>
              <a:chExt cx="2000423" cy="1307051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A80869F3-0847-4B33-A229-F523CB97AC7F}"/>
                  </a:ext>
                </a:extLst>
              </p:cNvPr>
              <p:cNvGrpSpPr/>
              <p:nvPr/>
            </p:nvGrpSpPr>
            <p:grpSpPr>
              <a:xfrm>
                <a:off x="3704938" y="1322434"/>
                <a:ext cx="2000423" cy="1307051"/>
                <a:chOff x="4865320" y="2995386"/>
                <a:chExt cx="1650488" cy="1078409"/>
              </a:xfrm>
            </p:grpSpPr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6F4CAC4-E39C-45B2-845E-D78BAD7ABCED}"/>
                    </a:ext>
                  </a:extLst>
                </p:cNvPr>
                <p:cNvSpPr/>
                <p:nvPr/>
              </p:nvSpPr>
              <p:spPr>
                <a:xfrm>
                  <a:off x="4865320" y="2995386"/>
                  <a:ext cx="1650488" cy="1078409"/>
                </a:xfrm>
                <a:custGeom>
                  <a:avLst/>
                  <a:gdLst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37101 w 1522107"/>
                    <a:gd name="connsiteY11" fmla="*/ 487475 h 979137"/>
                    <a:gd name="connsiteX12" fmla="*/ 655697 w 1522107"/>
                    <a:gd name="connsiteY12" fmla="*/ 474733 h 979137"/>
                    <a:gd name="connsiteX13" fmla="*/ 1032660 w 1522107"/>
                    <a:gd name="connsiteY13" fmla="*/ 256518 h 979137"/>
                    <a:gd name="connsiteX14" fmla="*/ 1385554 w 1522107"/>
                    <a:gd name="connsiteY14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802183 w 1522107"/>
                    <a:gd name="connsiteY4" fmla="*/ 725632 h 979137"/>
                    <a:gd name="connsiteX5" fmla="*/ 778449 w 1522107"/>
                    <a:gd name="connsiteY5" fmla="*/ 768076 h 979137"/>
                    <a:gd name="connsiteX6" fmla="*/ 468857 w 1522107"/>
                    <a:gd name="connsiteY6" fmla="*/ 956314 h 979137"/>
                    <a:gd name="connsiteX7" fmla="*/ 4398 w 1522107"/>
                    <a:gd name="connsiteY7" fmla="*/ 831252 h 979137"/>
                    <a:gd name="connsiteX8" fmla="*/ 349900 w 1522107"/>
                    <a:gd name="connsiteY8" fmla="*/ 496602 h 979137"/>
                    <a:gd name="connsiteX9" fmla="*/ 512210 w 1522107"/>
                    <a:gd name="connsiteY9" fmla="*/ 473874 h 979137"/>
                    <a:gd name="connsiteX10" fmla="*/ 621086 w 1522107"/>
                    <a:gd name="connsiteY10" fmla="*/ 482431 h 979137"/>
                    <a:gd name="connsiteX11" fmla="*/ 655697 w 1522107"/>
                    <a:gd name="connsiteY11" fmla="*/ 474733 h 979137"/>
                    <a:gd name="connsiteX12" fmla="*/ 1032660 w 1522107"/>
                    <a:gd name="connsiteY12" fmla="*/ 256518 h 979137"/>
                    <a:gd name="connsiteX13" fmla="*/ 1385554 w 1522107"/>
                    <a:gd name="connsiteY13" fmla="*/ 1375 h 979137"/>
                    <a:gd name="connsiteX0" fmla="*/ 1385554 w 1522107"/>
                    <a:gd name="connsiteY0" fmla="*/ 1375 h 979137"/>
                    <a:gd name="connsiteX1" fmla="*/ 1520615 w 1522107"/>
                    <a:gd name="connsiteY1" fmla="*/ 65935 h 979137"/>
                    <a:gd name="connsiteX2" fmla="*/ 1190929 w 1522107"/>
                    <a:gd name="connsiteY2" fmla="*/ 277194 h 979137"/>
                    <a:gd name="connsiteX3" fmla="*/ 811842 w 1522107"/>
                    <a:gd name="connsiteY3" fmla="*/ 709128 h 979137"/>
                    <a:gd name="connsiteX4" fmla="*/ 778449 w 1522107"/>
                    <a:gd name="connsiteY4" fmla="*/ 768076 h 979137"/>
                    <a:gd name="connsiteX5" fmla="*/ 468857 w 1522107"/>
                    <a:gd name="connsiteY5" fmla="*/ 956314 h 979137"/>
                    <a:gd name="connsiteX6" fmla="*/ 4398 w 1522107"/>
                    <a:gd name="connsiteY6" fmla="*/ 831252 h 979137"/>
                    <a:gd name="connsiteX7" fmla="*/ 349900 w 1522107"/>
                    <a:gd name="connsiteY7" fmla="*/ 496602 h 979137"/>
                    <a:gd name="connsiteX8" fmla="*/ 512210 w 1522107"/>
                    <a:gd name="connsiteY8" fmla="*/ 473874 h 979137"/>
                    <a:gd name="connsiteX9" fmla="*/ 621086 w 1522107"/>
                    <a:gd name="connsiteY9" fmla="*/ 482431 h 979137"/>
                    <a:gd name="connsiteX10" fmla="*/ 655697 w 1522107"/>
                    <a:gd name="connsiteY10" fmla="*/ 474733 h 979137"/>
                    <a:gd name="connsiteX11" fmla="*/ 1032660 w 1522107"/>
                    <a:gd name="connsiteY11" fmla="*/ 256518 h 979137"/>
                    <a:gd name="connsiteX12" fmla="*/ 1385554 w 1522107"/>
                    <a:gd name="connsiteY12" fmla="*/ 1375 h 979137"/>
                    <a:gd name="connsiteX0" fmla="*/ 1483789 w 1541454"/>
                    <a:gd name="connsiteY0" fmla="*/ 589 h 1080515"/>
                    <a:gd name="connsiteX1" fmla="*/ 1520615 w 1541454"/>
                    <a:gd name="connsiteY1" fmla="*/ 167313 h 1080515"/>
                    <a:gd name="connsiteX2" fmla="*/ 1190929 w 1541454"/>
                    <a:gd name="connsiteY2" fmla="*/ 378572 h 1080515"/>
                    <a:gd name="connsiteX3" fmla="*/ 811842 w 1541454"/>
                    <a:gd name="connsiteY3" fmla="*/ 810506 h 1080515"/>
                    <a:gd name="connsiteX4" fmla="*/ 778449 w 1541454"/>
                    <a:gd name="connsiteY4" fmla="*/ 869454 h 1080515"/>
                    <a:gd name="connsiteX5" fmla="*/ 468857 w 1541454"/>
                    <a:gd name="connsiteY5" fmla="*/ 1057692 h 1080515"/>
                    <a:gd name="connsiteX6" fmla="*/ 4398 w 1541454"/>
                    <a:gd name="connsiteY6" fmla="*/ 932630 h 1080515"/>
                    <a:gd name="connsiteX7" fmla="*/ 349900 w 1541454"/>
                    <a:gd name="connsiteY7" fmla="*/ 597980 h 1080515"/>
                    <a:gd name="connsiteX8" fmla="*/ 512210 w 1541454"/>
                    <a:gd name="connsiteY8" fmla="*/ 575252 h 1080515"/>
                    <a:gd name="connsiteX9" fmla="*/ 621086 w 1541454"/>
                    <a:gd name="connsiteY9" fmla="*/ 583809 h 1080515"/>
                    <a:gd name="connsiteX10" fmla="*/ 655697 w 1541454"/>
                    <a:gd name="connsiteY10" fmla="*/ 576111 h 1080515"/>
                    <a:gd name="connsiteX11" fmla="*/ 1032660 w 1541454"/>
                    <a:gd name="connsiteY11" fmla="*/ 357896 h 1080515"/>
                    <a:gd name="connsiteX12" fmla="*/ 1483789 w 1541454"/>
                    <a:gd name="connsiteY12" fmla="*/ 589 h 1080515"/>
                    <a:gd name="connsiteX0" fmla="*/ 1483789 w 1625783"/>
                    <a:gd name="connsiteY0" fmla="*/ 7467 h 1087393"/>
                    <a:gd name="connsiteX1" fmla="*/ 1610991 w 1625783"/>
                    <a:gd name="connsiteY1" fmla="*/ 142755 h 1087393"/>
                    <a:gd name="connsiteX2" fmla="*/ 1190929 w 1625783"/>
                    <a:gd name="connsiteY2" fmla="*/ 385450 h 1087393"/>
                    <a:gd name="connsiteX3" fmla="*/ 811842 w 1625783"/>
                    <a:gd name="connsiteY3" fmla="*/ 817384 h 1087393"/>
                    <a:gd name="connsiteX4" fmla="*/ 778449 w 1625783"/>
                    <a:gd name="connsiteY4" fmla="*/ 876332 h 1087393"/>
                    <a:gd name="connsiteX5" fmla="*/ 468857 w 1625783"/>
                    <a:gd name="connsiteY5" fmla="*/ 1064570 h 1087393"/>
                    <a:gd name="connsiteX6" fmla="*/ 4398 w 1625783"/>
                    <a:gd name="connsiteY6" fmla="*/ 939508 h 1087393"/>
                    <a:gd name="connsiteX7" fmla="*/ 349900 w 1625783"/>
                    <a:gd name="connsiteY7" fmla="*/ 604858 h 1087393"/>
                    <a:gd name="connsiteX8" fmla="*/ 512210 w 1625783"/>
                    <a:gd name="connsiteY8" fmla="*/ 582130 h 1087393"/>
                    <a:gd name="connsiteX9" fmla="*/ 621086 w 1625783"/>
                    <a:gd name="connsiteY9" fmla="*/ 590687 h 1087393"/>
                    <a:gd name="connsiteX10" fmla="*/ 655697 w 1625783"/>
                    <a:gd name="connsiteY10" fmla="*/ 582989 h 1087393"/>
                    <a:gd name="connsiteX11" fmla="*/ 1032660 w 1625783"/>
                    <a:gd name="connsiteY11" fmla="*/ 364774 h 1087393"/>
                    <a:gd name="connsiteX12" fmla="*/ 1483789 w 1625783"/>
                    <a:gd name="connsiteY12" fmla="*/ 7467 h 1087393"/>
                    <a:gd name="connsiteX0" fmla="*/ 1483789 w 1636925"/>
                    <a:gd name="connsiteY0" fmla="*/ 6918 h 1086844"/>
                    <a:gd name="connsiteX1" fmla="*/ 1610991 w 1636925"/>
                    <a:gd name="connsiteY1" fmla="*/ 142206 h 1086844"/>
                    <a:gd name="connsiteX2" fmla="*/ 1190929 w 1636925"/>
                    <a:gd name="connsiteY2" fmla="*/ 384901 h 1086844"/>
                    <a:gd name="connsiteX3" fmla="*/ 811842 w 1636925"/>
                    <a:gd name="connsiteY3" fmla="*/ 816835 h 1086844"/>
                    <a:gd name="connsiteX4" fmla="*/ 778449 w 1636925"/>
                    <a:gd name="connsiteY4" fmla="*/ 875783 h 1086844"/>
                    <a:gd name="connsiteX5" fmla="*/ 468857 w 1636925"/>
                    <a:gd name="connsiteY5" fmla="*/ 1064021 h 1086844"/>
                    <a:gd name="connsiteX6" fmla="*/ 4398 w 1636925"/>
                    <a:gd name="connsiteY6" fmla="*/ 938959 h 1086844"/>
                    <a:gd name="connsiteX7" fmla="*/ 349900 w 1636925"/>
                    <a:gd name="connsiteY7" fmla="*/ 604309 h 1086844"/>
                    <a:gd name="connsiteX8" fmla="*/ 512210 w 1636925"/>
                    <a:gd name="connsiteY8" fmla="*/ 581581 h 1086844"/>
                    <a:gd name="connsiteX9" fmla="*/ 621086 w 1636925"/>
                    <a:gd name="connsiteY9" fmla="*/ 590138 h 1086844"/>
                    <a:gd name="connsiteX10" fmla="*/ 655697 w 1636925"/>
                    <a:gd name="connsiteY10" fmla="*/ 582440 h 1086844"/>
                    <a:gd name="connsiteX11" fmla="*/ 1032660 w 1636925"/>
                    <a:gd name="connsiteY11" fmla="*/ 364225 h 1086844"/>
                    <a:gd name="connsiteX12" fmla="*/ 1483789 w 1636925"/>
                    <a:gd name="connsiteY12" fmla="*/ 6918 h 1086844"/>
                    <a:gd name="connsiteX0" fmla="*/ 1479859 w 1625099"/>
                    <a:gd name="connsiteY0" fmla="*/ 8030 h 1076167"/>
                    <a:gd name="connsiteX1" fmla="*/ 1610991 w 1625099"/>
                    <a:gd name="connsiteY1" fmla="*/ 131529 h 1076167"/>
                    <a:gd name="connsiteX2" fmla="*/ 1190929 w 1625099"/>
                    <a:gd name="connsiteY2" fmla="*/ 374224 h 1076167"/>
                    <a:gd name="connsiteX3" fmla="*/ 811842 w 1625099"/>
                    <a:gd name="connsiteY3" fmla="*/ 806158 h 1076167"/>
                    <a:gd name="connsiteX4" fmla="*/ 778449 w 1625099"/>
                    <a:gd name="connsiteY4" fmla="*/ 865106 h 1076167"/>
                    <a:gd name="connsiteX5" fmla="*/ 468857 w 1625099"/>
                    <a:gd name="connsiteY5" fmla="*/ 1053344 h 1076167"/>
                    <a:gd name="connsiteX6" fmla="*/ 4398 w 1625099"/>
                    <a:gd name="connsiteY6" fmla="*/ 928282 h 1076167"/>
                    <a:gd name="connsiteX7" fmla="*/ 349900 w 1625099"/>
                    <a:gd name="connsiteY7" fmla="*/ 593632 h 1076167"/>
                    <a:gd name="connsiteX8" fmla="*/ 512210 w 1625099"/>
                    <a:gd name="connsiteY8" fmla="*/ 570904 h 1076167"/>
                    <a:gd name="connsiteX9" fmla="*/ 621086 w 1625099"/>
                    <a:gd name="connsiteY9" fmla="*/ 579461 h 1076167"/>
                    <a:gd name="connsiteX10" fmla="*/ 655697 w 1625099"/>
                    <a:gd name="connsiteY10" fmla="*/ 571763 h 1076167"/>
                    <a:gd name="connsiteX11" fmla="*/ 1032660 w 1625099"/>
                    <a:gd name="connsiteY11" fmla="*/ 353548 h 1076167"/>
                    <a:gd name="connsiteX12" fmla="*/ 1479859 w 1625099"/>
                    <a:gd name="connsiteY12" fmla="*/ 8030 h 1076167"/>
                    <a:gd name="connsiteX0" fmla="*/ 1479859 w 1622785"/>
                    <a:gd name="connsiteY0" fmla="*/ 4442 h 1072579"/>
                    <a:gd name="connsiteX1" fmla="*/ 1610991 w 1622785"/>
                    <a:gd name="connsiteY1" fmla="*/ 127941 h 1072579"/>
                    <a:gd name="connsiteX2" fmla="*/ 1190929 w 1622785"/>
                    <a:gd name="connsiteY2" fmla="*/ 370636 h 1072579"/>
                    <a:gd name="connsiteX3" fmla="*/ 811842 w 1622785"/>
                    <a:gd name="connsiteY3" fmla="*/ 802570 h 1072579"/>
                    <a:gd name="connsiteX4" fmla="*/ 778449 w 1622785"/>
                    <a:gd name="connsiteY4" fmla="*/ 861518 h 1072579"/>
                    <a:gd name="connsiteX5" fmla="*/ 468857 w 1622785"/>
                    <a:gd name="connsiteY5" fmla="*/ 1049756 h 1072579"/>
                    <a:gd name="connsiteX6" fmla="*/ 4398 w 1622785"/>
                    <a:gd name="connsiteY6" fmla="*/ 924694 h 1072579"/>
                    <a:gd name="connsiteX7" fmla="*/ 349900 w 1622785"/>
                    <a:gd name="connsiteY7" fmla="*/ 590044 h 1072579"/>
                    <a:gd name="connsiteX8" fmla="*/ 512210 w 1622785"/>
                    <a:gd name="connsiteY8" fmla="*/ 567316 h 1072579"/>
                    <a:gd name="connsiteX9" fmla="*/ 621086 w 1622785"/>
                    <a:gd name="connsiteY9" fmla="*/ 575873 h 1072579"/>
                    <a:gd name="connsiteX10" fmla="*/ 655697 w 1622785"/>
                    <a:gd name="connsiteY10" fmla="*/ 568175 h 1072579"/>
                    <a:gd name="connsiteX11" fmla="*/ 1032660 w 1622785"/>
                    <a:gd name="connsiteY11" fmla="*/ 349960 h 1072579"/>
                    <a:gd name="connsiteX12" fmla="*/ 1479859 w 1622785"/>
                    <a:gd name="connsiteY12" fmla="*/ 4442 h 1072579"/>
                    <a:gd name="connsiteX0" fmla="*/ 1479859 w 1650488"/>
                    <a:gd name="connsiteY0" fmla="*/ 10037 h 1078174"/>
                    <a:gd name="connsiteX1" fmla="*/ 1638498 w 1650488"/>
                    <a:gd name="connsiteY1" fmla="*/ 117819 h 1078174"/>
                    <a:gd name="connsiteX2" fmla="*/ 1190929 w 1650488"/>
                    <a:gd name="connsiteY2" fmla="*/ 376231 h 1078174"/>
                    <a:gd name="connsiteX3" fmla="*/ 811842 w 1650488"/>
                    <a:gd name="connsiteY3" fmla="*/ 808165 h 1078174"/>
                    <a:gd name="connsiteX4" fmla="*/ 778449 w 1650488"/>
                    <a:gd name="connsiteY4" fmla="*/ 867113 h 1078174"/>
                    <a:gd name="connsiteX5" fmla="*/ 468857 w 1650488"/>
                    <a:gd name="connsiteY5" fmla="*/ 1055351 h 1078174"/>
                    <a:gd name="connsiteX6" fmla="*/ 4398 w 1650488"/>
                    <a:gd name="connsiteY6" fmla="*/ 930289 h 1078174"/>
                    <a:gd name="connsiteX7" fmla="*/ 349900 w 1650488"/>
                    <a:gd name="connsiteY7" fmla="*/ 595639 h 1078174"/>
                    <a:gd name="connsiteX8" fmla="*/ 512210 w 1650488"/>
                    <a:gd name="connsiteY8" fmla="*/ 572911 h 1078174"/>
                    <a:gd name="connsiteX9" fmla="*/ 621086 w 1650488"/>
                    <a:gd name="connsiteY9" fmla="*/ 581468 h 1078174"/>
                    <a:gd name="connsiteX10" fmla="*/ 655697 w 1650488"/>
                    <a:gd name="connsiteY10" fmla="*/ 573770 h 1078174"/>
                    <a:gd name="connsiteX11" fmla="*/ 1032660 w 1650488"/>
                    <a:gd name="connsiteY11" fmla="*/ 355555 h 1078174"/>
                    <a:gd name="connsiteX12" fmla="*/ 1479859 w 1650488"/>
                    <a:gd name="connsiteY12" fmla="*/ 10037 h 1078174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  <a:gd name="connsiteX0" fmla="*/ 1479859 w 1650488"/>
                    <a:gd name="connsiteY0" fmla="*/ 10272 h 1078409"/>
                    <a:gd name="connsiteX1" fmla="*/ 1638498 w 1650488"/>
                    <a:gd name="connsiteY1" fmla="*/ 118054 h 1078409"/>
                    <a:gd name="connsiteX2" fmla="*/ 1190929 w 1650488"/>
                    <a:gd name="connsiteY2" fmla="*/ 376466 h 1078409"/>
                    <a:gd name="connsiteX3" fmla="*/ 811842 w 1650488"/>
                    <a:gd name="connsiteY3" fmla="*/ 808400 h 1078409"/>
                    <a:gd name="connsiteX4" fmla="*/ 778449 w 1650488"/>
                    <a:gd name="connsiteY4" fmla="*/ 867348 h 1078409"/>
                    <a:gd name="connsiteX5" fmla="*/ 468857 w 1650488"/>
                    <a:gd name="connsiteY5" fmla="*/ 1055586 h 1078409"/>
                    <a:gd name="connsiteX6" fmla="*/ 4398 w 1650488"/>
                    <a:gd name="connsiteY6" fmla="*/ 930524 h 1078409"/>
                    <a:gd name="connsiteX7" fmla="*/ 349900 w 1650488"/>
                    <a:gd name="connsiteY7" fmla="*/ 595874 h 1078409"/>
                    <a:gd name="connsiteX8" fmla="*/ 512210 w 1650488"/>
                    <a:gd name="connsiteY8" fmla="*/ 573146 h 1078409"/>
                    <a:gd name="connsiteX9" fmla="*/ 621086 w 1650488"/>
                    <a:gd name="connsiteY9" fmla="*/ 581703 h 1078409"/>
                    <a:gd name="connsiteX10" fmla="*/ 655697 w 1650488"/>
                    <a:gd name="connsiteY10" fmla="*/ 574005 h 1078409"/>
                    <a:gd name="connsiteX11" fmla="*/ 1032660 w 1650488"/>
                    <a:gd name="connsiteY11" fmla="*/ 359719 h 1078409"/>
                    <a:gd name="connsiteX12" fmla="*/ 1479859 w 1650488"/>
                    <a:gd name="connsiteY12" fmla="*/ 10272 h 107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50488" h="1078409">
                      <a:moveTo>
                        <a:pt x="1479859" y="10272"/>
                      </a:moveTo>
                      <a:cubicBezTo>
                        <a:pt x="1580832" y="-30005"/>
                        <a:pt x="1686653" y="57022"/>
                        <a:pt x="1638498" y="118054"/>
                      </a:cubicBezTo>
                      <a:cubicBezTo>
                        <a:pt x="1590343" y="179086"/>
                        <a:pt x="1352417" y="253665"/>
                        <a:pt x="1190929" y="376466"/>
                      </a:cubicBezTo>
                      <a:cubicBezTo>
                        <a:pt x="906156" y="615749"/>
                        <a:pt x="851345" y="733656"/>
                        <a:pt x="811842" y="808400"/>
                      </a:cubicBezTo>
                      <a:lnTo>
                        <a:pt x="778449" y="867348"/>
                      </a:lnTo>
                      <a:cubicBezTo>
                        <a:pt x="721493" y="947322"/>
                        <a:pt x="608647" y="1019413"/>
                        <a:pt x="468857" y="1055586"/>
                      </a:cubicBezTo>
                      <a:cubicBezTo>
                        <a:pt x="245193" y="1113463"/>
                        <a:pt x="37247" y="1057470"/>
                        <a:pt x="4398" y="930524"/>
                      </a:cubicBezTo>
                      <a:cubicBezTo>
                        <a:pt x="-28451" y="803579"/>
                        <a:pt x="126235" y="653750"/>
                        <a:pt x="349900" y="595874"/>
                      </a:cubicBezTo>
                      <a:cubicBezTo>
                        <a:pt x="405816" y="581405"/>
                        <a:pt x="460749" y="574052"/>
                        <a:pt x="512210" y="573146"/>
                      </a:cubicBezTo>
                      <a:cubicBezTo>
                        <a:pt x="550806" y="572467"/>
                        <a:pt x="587448" y="575413"/>
                        <a:pt x="621086" y="581703"/>
                      </a:cubicBezTo>
                      <a:lnTo>
                        <a:pt x="655697" y="574005"/>
                      </a:lnTo>
                      <a:cubicBezTo>
                        <a:pt x="790042" y="534453"/>
                        <a:pt x="940635" y="428296"/>
                        <a:pt x="1032660" y="359719"/>
                      </a:cubicBezTo>
                      <a:cubicBezTo>
                        <a:pt x="1124685" y="291142"/>
                        <a:pt x="1378886" y="50549"/>
                        <a:pt x="1479859" y="1027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1CC143A9-B50C-4527-83B4-A19DED989F53}"/>
                    </a:ext>
                  </a:extLst>
                </p:cNvPr>
                <p:cNvSpPr/>
                <p:nvPr/>
              </p:nvSpPr>
              <p:spPr>
                <a:xfrm rot="20572417">
                  <a:off x="4889172" y="3619909"/>
                  <a:ext cx="702156" cy="363448"/>
                </a:xfrm>
                <a:prstGeom prst="ellipse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400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99DAD264-E271-414E-ACA9-A031F21B2E72}"/>
                  </a:ext>
                </a:extLst>
              </p:cNvPr>
              <p:cNvSpPr/>
              <p:nvPr/>
            </p:nvSpPr>
            <p:spPr>
              <a:xfrm rot="20572417">
                <a:off x="3738059" y="2128427"/>
                <a:ext cx="742086" cy="406743"/>
              </a:xfrm>
              <a:custGeom>
                <a:avLst/>
                <a:gdLst>
                  <a:gd name="connsiteX0" fmla="*/ 533725 w 742086"/>
                  <a:gd name="connsiteY0" fmla="*/ 42329 h 406743"/>
                  <a:gd name="connsiteX1" fmla="*/ 742086 w 742086"/>
                  <a:gd name="connsiteY1" fmla="*/ 247850 h 406743"/>
                  <a:gd name="connsiteX2" fmla="*/ 704947 w 742086"/>
                  <a:gd name="connsiteY2" fmla="*/ 344325 h 406743"/>
                  <a:gd name="connsiteX3" fmla="*/ 691839 w 742086"/>
                  <a:gd name="connsiteY3" fmla="*/ 356990 h 406743"/>
                  <a:gd name="connsiteX4" fmla="*/ 663422 w 742086"/>
                  <a:gd name="connsiteY4" fmla="*/ 369127 h 406743"/>
                  <a:gd name="connsiteX5" fmla="*/ 425513 w 742086"/>
                  <a:gd name="connsiteY5" fmla="*/ 406743 h 406743"/>
                  <a:gd name="connsiteX6" fmla="*/ 0 w 742086"/>
                  <a:gd name="connsiteY6" fmla="*/ 186490 h 406743"/>
                  <a:gd name="connsiteX7" fmla="*/ 124630 w 742086"/>
                  <a:gd name="connsiteY7" fmla="*/ 30747 h 406743"/>
                  <a:gd name="connsiteX8" fmla="*/ 186331 w 742086"/>
                  <a:gd name="connsiteY8" fmla="*/ 4397 h 406743"/>
                  <a:gd name="connsiteX9" fmla="*/ 269495 w 742086"/>
                  <a:gd name="connsiteY9" fmla="*/ 0 h 406743"/>
                  <a:gd name="connsiteX10" fmla="*/ 533725 w 742086"/>
                  <a:gd name="connsiteY10" fmla="*/ 42329 h 4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42086" h="406743">
                    <a:moveTo>
                      <a:pt x="533725" y="42329"/>
                    </a:moveTo>
                    <a:cubicBezTo>
                      <a:pt x="659435" y="86869"/>
                      <a:pt x="742086" y="162298"/>
                      <a:pt x="742086" y="247850"/>
                    </a:cubicBezTo>
                    <a:cubicBezTo>
                      <a:pt x="742086" y="282071"/>
                      <a:pt x="728862" y="314672"/>
                      <a:pt x="704947" y="344325"/>
                    </a:cubicBezTo>
                    <a:lnTo>
                      <a:pt x="691839" y="356990"/>
                    </a:lnTo>
                    <a:lnTo>
                      <a:pt x="663422" y="369127"/>
                    </a:lnTo>
                    <a:cubicBezTo>
                      <a:pt x="595509" y="392875"/>
                      <a:pt x="513640" y="406743"/>
                      <a:pt x="425513" y="406743"/>
                    </a:cubicBezTo>
                    <a:cubicBezTo>
                      <a:pt x="190510" y="406743"/>
                      <a:pt x="1" y="308131"/>
                      <a:pt x="0" y="186490"/>
                    </a:cubicBezTo>
                    <a:cubicBezTo>
                      <a:pt x="1" y="125669"/>
                      <a:pt x="47628" y="70605"/>
                      <a:pt x="124630" y="30747"/>
                    </a:cubicBezTo>
                    <a:lnTo>
                      <a:pt x="186331" y="4397"/>
                    </a:lnTo>
                    <a:lnTo>
                      <a:pt x="269495" y="0"/>
                    </a:lnTo>
                    <a:cubicBezTo>
                      <a:pt x="367372" y="0"/>
                      <a:pt x="458299" y="15605"/>
                      <a:pt x="533725" y="42329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95" name="グループ化 394">
            <a:extLst>
              <a:ext uri="{FF2B5EF4-FFF2-40B4-BE49-F238E27FC236}">
                <a16:creationId xmlns:a16="http://schemas.microsoft.com/office/drawing/2014/main" id="{9B4F8E24-32BA-4218-BD48-A21F6BB06D7A}"/>
              </a:ext>
            </a:extLst>
          </p:cNvPr>
          <p:cNvGrpSpPr/>
          <p:nvPr/>
        </p:nvGrpSpPr>
        <p:grpSpPr>
          <a:xfrm>
            <a:off x="641716" y="3973298"/>
            <a:ext cx="2328089" cy="2246025"/>
            <a:chOff x="130192" y="3307853"/>
            <a:chExt cx="2859229" cy="2758442"/>
          </a:xfrm>
        </p:grpSpPr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2DF87B40-AC4F-40DD-8826-79B08669699D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475" name="楕円 3">
                <a:extLst>
                  <a:ext uri="{FF2B5EF4-FFF2-40B4-BE49-F238E27FC236}">
                    <a16:creationId xmlns:a16="http://schemas.microsoft.com/office/drawing/2014/main" id="{73707235-EEA5-4C9A-AF3A-331C074C9FC1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3">
                <a:extLst>
                  <a:ext uri="{FF2B5EF4-FFF2-40B4-BE49-F238E27FC236}">
                    <a16:creationId xmlns:a16="http://schemas.microsoft.com/office/drawing/2014/main" id="{F357BF16-EBB2-442F-841D-34AE155F2364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A0862BBE-E5A7-4D35-A6B1-6440BF3E299A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3B0C53A0-0CAE-4284-AF5C-679ED3511660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8CAC1473-01CC-4ABA-8B9A-302C15B9D7D9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946AFFF9-058B-41D2-8384-7B1C7D74F563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398E0AD0-9FDC-4D39-938B-5E7A80E2800C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946A093C-E510-4A00-80D6-1FEB3C7245F3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4EC2EEB0-0422-4C08-A7BF-D9CB46010A17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5B0E2CB5-9C35-4610-BBDC-BE1F39274F26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CA397C41-CAF7-43D8-93E5-630170CA7889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294E8718-F984-4CF9-8D75-3AC00516D39C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0D9A7D7D-44B3-4FBC-8C64-7EC11AD47E89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52A080C6-A65D-4D69-A0B5-FE02567EB460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フリーフォーム: 図形 488">
                  <a:extLst>
                    <a:ext uri="{FF2B5EF4-FFF2-40B4-BE49-F238E27FC236}">
                      <a16:creationId xmlns:a16="http://schemas.microsoft.com/office/drawing/2014/main" id="{43A91B9B-1A99-4E4D-8C57-A8CBF96B94B6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フリーフォーム: 図形 489">
                  <a:extLst>
                    <a:ext uri="{FF2B5EF4-FFF2-40B4-BE49-F238E27FC236}">
                      <a16:creationId xmlns:a16="http://schemas.microsoft.com/office/drawing/2014/main" id="{168E8F6C-E688-4DBD-8E7E-97AF26203F19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9B32C227-23B4-4AB8-8AD2-7F18E4E480DF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9DE425DF-83CB-46DE-AD7D-EFDDDF4D6130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39A59B22-96D2-45D2-9F45-6CB27D2A0FDB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フリーフォーム: 図形 493">
                  <a:extLst>
                    <a:ext uri="{FF2B5EF4-FFF2-40B4-BE49-F238E27FC236}">
                      <a16:creationId xmlns:a16="http://schemas.microsoft.com/office/drawing/2014/main" id="{B79EC758-F83B-479D-99BE-07AA8F5AFF8E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1F2AC316-56F6-4F38-8EF7-67EF67CDAFC1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31922FFA-15B0-456E-B879-A08982117581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B02A94EE-D4F2-4887-A705-1F4EA7E0715F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ADD85C2E-8B24-4AA4-96C1-230D2C63298F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B28B8DF7-D2BC-4222-A2E3-1E59BBDABF1C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0" name="フリーフォーム: 図形 499">
                  <a:extLst>
                    <a:ext uri="{FF2B5EF4-FFF2-40B4-BE49-F238E27FC236}">
                      <a16:creationId xmlns:a16="http://schemas.microsoft.com/office/drawing/2014/main" id="{94DD491C-FA6B-4E52-A17B-47774783D274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57FF1080-DE52-4E7D-9F8D-616A302A8973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CD5F07E9-AD6A-474E-B455-83A51DE0B6AD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8ACF8C4E-7AC6-4805-9B23-9010BEB93D66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41C7D398-8417-484E-A917-69196745BF38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A6DF4DEF-D55A-4BD4-BBF4-4DAABE0EA846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11D423A-6E30-4C3A-A307-894AC1DD6663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78F1E022-5835-4823-85FC-B93E9670229A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D2BD069C-B34C-4FA7-96C5-1F5B65C72CAD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606900C0-6877-4CCD-9787-82B1532C5C12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5AA16A78-FABF-4343-97CC-D58AC14FB024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46298AAB-211A-4A81-82F9-334E8CC1D219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5C82042E-EA1E-4D4F-818F-5C3713136765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F205037A-7071-4E3D-80C3-2FBF74E8F1D9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CA60E104-3577-43FB-8FAA-59197EF0423D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波線 464">
                  <a:extLst>
                    <a:ext uri="{FF2B5EF4-FFF2-40B4-BE49-F238E27FC236}">
                      <a16:creationId xmlns:a16="http://schemas.microsoft.com/office/drawing/2014/main" id="{BB51693D-F2FF-48EE-8E28-68AFC611BD9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D904BA5E-E580-477C-A899-252974D4BC87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DA1C5583-1F17-4A8D-83F9-ED36FE787C2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波線 462">
                  <a:extLst>
                    <a:ext uri="{FF2B5EF4-FFF2-40B4-BE49-F238E27FC236}">
                      <a16:creationId xmlns:a16="http://schemas.microsoft.com/office/drawing/2014/main" id="{6D863E78-15EB-4C03-A5E5-6D848D8DEEDB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DDBEC5BC-A6D7-407A-BD9D-C70CA71E9477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FE3BD42D-14C3-4EE7-94BB-30B19EE3F0F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波線 460">
                  <a:extLst>
                    <a:ext uri="{FF2B5EF4-FFF2-40B4-BE49-F238E27FC236}">
                      <a16:creationId xmlns:a16="http://schemas.microsoft.com/office/drawing/2014/main" id="{00826731-0277-4521-B454-179B0C55CDB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11078AA3-89D0-4ED2-B85A-A318A5CA11D6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9FECFD9-3E64-4D09-979F-6236C0D8493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波線 458">
                  <a:extLst>
                    <a:ext uri="{FF2B5EF4-FFF2-40B4-BE49-F238E27FC236}">
                      <a16:creationId xmlns:a16="http://schemas.microsoft.com/office/drawing/2014/main" id="{879004F2-F54A-4398-99FF-6FDB02CED7F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C5D98227-E02D-4326-A877-0288B1BDDC6D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7F32171E-8454-44AA-AD2D-60C9220D82A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波線 456">
                  <a:extLst>
                    <a:ext uri="{FF2B5EF4-FFF2-40B4-BE49-F238E27FC236}">
                      <a16:creationId xmlns:a16="http://schemas.microsoft.com/office/drawing/2014/main" id="{0B871706-1A2E-4725-884E-7C1AAF97F747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8BCA1609-D348-4E33-9201-60E50FD1CE1A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BFA6AF9F-4B62-4689-A77B-50A6C48814B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波線 454">
                  <a:extLst>
                    <a:ext uri="{FF2B5EF4-FFF2-40B4-BE49-F238E27FC236}">
                      <a16:creationId xmlns:a16="http://schemas.microsoft.com/office/drawing/2014/main" id="{AF1C0B09-EE66-400C-8B9C-DD63739EC29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E00A821F-3538-4DD0-B163-13514EA7210E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E0AC61D3-4C37-4AC1-9F50-0880AD5E903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波線 452">
                  <a:extLst>
                    <a:ext uri="{FF2B5EF4-FFF2-40B4-BE49-F238E27FC236}">
                      <a16:creationId xmlns:a16="http://schemas.microsoft.com/office/drawing/2014/main" id="{758966D6-5E9E-409C-88DE-82441F96108D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89AFE518-4BAA-4BC2-AECF-0AB237EFB2B7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6221AAB0-E1B1-40D7-B4AF-563045B47F91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DD3D1976-B875-4E18-93E6-51FCB439BB3D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ED215719-244A-4615-83BC-2FD0435154BE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AB059B72-0F47-4359-925D-E85AACC942E1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8F816DF6-B03C-4F1A-940C-93359265E309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BACA1075-6FED-496F-AB6B-AEDD79BED4D7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69A291AA-6741-4C00-8F59-F4B0BCACC256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1D732BC7-15FB-4D53-BD62-B533FF01B91B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1C93AA82-60AD-42E4-9639-62DA41FA4A03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88A9F0A8-A553-4169-BB45-BD504A9898E2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414" name="円: 塗りつぶしなし 413">
                <a:extLst>
                  <a:ext uri="{FF2B5EF4-FFF2-40B4-BE49-F238E27FC236}">
                    <a16:creationId xmlns:a16="http://schemas.microsoft.com/office/drawing/2014/main" id="{9C543343-51CC-4DA6-A8F4-F5428297E3B2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5" name="円: 塗りつぶしなし 414">
                <a:extLst>
                  <a:ext uri="{FF2B5EF4-FFF2-40B4-BE49-F238E27FC236}">
                    <a16:creationId xmlns:a16="http://schemas.microsoft.com/office/drawing/2014/main" id="{E06A3283-E2D8-4457-BDF0-38F926A1650F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6" name="円: 塗りつぶしなし 415">
                <a:extLst>
                  <a:ext uri="{FF2B5EF4-FFF2-40B4-BE49-F238E27FC236}">
                    <a16:creationId xmlns:a16="http://schemas.microsoft.com/office/drawing/2014/main" id="{15B77216-9A52-4C09-B685-FAEF35C42642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7" name="円: 塗りつぶしなし 416">
                <a:extLst>
                  <a:ext uri="{FF2B5EF4-FFF2-40B4-BE49-F238E27FC236}">
                    <a16:creationId xmlns:a16="http://schemas.microsoft.com/office/drawing/2014/main" id="{68E32EC5-EE76-411E-8712-C16620D706F9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8" name="円: 塗りつぶしなし 417">
                <a:extLst>
                  <a:ext uri="{FF2B5EF4-FFF2-40B4-BE49-F238E27FC236}">
                    <a16:creationId xmlns:a16="http://schemas.microsoft.com/office/drawing/2014/main" id="{DC2451B4-29A6-4B15-974E-2622A05533BF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9" name="円: 塗りつぶしなし 418">
                <a:extLst>
                  <a:ext uri="{FF2B5EF4-FFF2-40B4-BE49-F238E27FC236}">
                    <a16:creationId xmlns:a16="http://schemas.microsoft.com/office/drawing/2014/main" id="{4833059F-7A28-4492-8460-45EFA99F045E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0" name="円: 塗りつぶしなし 419">
                <a:extLst>
                  <a:ext uri="{FF2B5EF4-FFF2-40B4-BE49-F238E27FC236}">
                    <a16:creationId xmlns:a16="http://schemas.microsoft.com/office/drawing/2014/main" id="{5B4AB1E2-A12D-4328-8634-958AE5AABF54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1" name="円: 塗りつぶしなし 420">
                <a:extLst>
                  <a:ext uri="{FF2B5EF4-FFF2-40B4-BE49-F238E27FC236}">
                    <a16:creationId xmlns:a16="http://schemas.microsoft.com/office/drawing/2014/main" id="{863C09E5-0103-48AF-BA05-DAE4871BACC7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2" name="円: 塗りつぶしなし 421">
                <a:extLst>
                  <a:ext uri="{FF2B5EF4-FFF2-40B4-BE49-F238E27FC236}">
                    <a16:creationId xmlns:a16="http://schemas.microsoft.com/office/drawing/2014/main" id="{915CA130-F294-4AD4-A28C-9FE88A331FB8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円: 塗りつぶしなし 422">
                <a:extLst>
                  <a:ext uri="{FF2B5EF4-FFF2-40B4-BE49-F238E27FC236}">
                    <a16:creationId xmlns:a16="http://schemas.microsoft.com/office/drawing/2014/main" id="{D8DF8924-12BC-458B-A02E-A401D6F2D5E2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4" name="円: 塗りつぶしなし 423">
                <a:extLst>
                  <a:ext uri="{FF2B5EF4-FFF2-40B4-BE49-F238E27FC236}">
                    <a16:creationId xmlns:a16="http://schemas.microsoft.com/office/drawing/2014/main" id="{98B395D6-D2E8-48CC-8FB0-9CE821219A4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5" name="円: 塗りつぶしなし 424">
                <a:extLst>
                  <a:ext uri="{FF2B5EF4-FFF2-40B4-BE49-F238E27FC236}">
                    <a16:creationId xmlns:a16="http://schemas.microsoft.com/office/drawing/2014/main" id="{13F5B732-6FED-4B66-A949-48F0F445D85C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6" name="円: 塗りつぶしなし 425">
                <a:extLst>
                  <a:ext uri="{FF2B5EF4-FFF2-40B4-BE49-F238E27FC236}">
                    <a16:creationId xmlns:a16="http://schemas.microsoft.com/office/drawing/2014/main" id="{78BF13FA-5049-474F-939A-B6F30AA7A35E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円: 塗りつぶしなし 426">
                <a:extLst>
                  <a:ext uri="{FF2B5EF4-FFF2-40B4-BE49-F238E27FC236}">
                    <a16:creationId xmlns:a16="http://schemas.microsoft.com/office/drawing/2014/main" id="{814F335C-1DA7-4101-B4DB-DDAB57EF2665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8" name="円: 塗りつぶしなし 427">
                <a:extLst>
                  <a:ext uri="{FF2B5EF4-FFF2-40B4-BE49-F238E27FC236}">
                    <a16:creationId xmlns:a16="http://schemas.microsoft.com/office/drawing/2014/main" id="{68EC2D91-1CB5-4B05-B25D-870D03BB45BB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9" name="円: 塗りつぶしなし 428">
                <a:extLst>
                  <a:ext uri="{FF2B5EF4-FFF2-40B4-BE49-F238E27FC236}">
                    <a16:creationId xmlns:a16="http://schemas.microsoft.com/office/drawing/2014/main" id="{5D8B32A1-A737-4966-8B5D-EAEA06E084A3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0" name="円: 塗りつぶしなし 429">
                <a:extLst>
                  <a:ext uri="{FF2B5EF4-FFF2-40B4-BE49-F238E27FC236}">
                    <a16:creationId xmlns:a16="http://schemas.microsoft.com/office/drawing/2014/main" id="{5F5CEB62-5AE4-486B-A8AB-26BF71DB123F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1" name="円: 塗りつぶしなし 430">
                <a:extLst>
                  <a:ext uri="{FF2B5EF4-FFF2-40B4-BE49-F238E27FC236}">
                    <a16:creationId xmlns:a16="http://schemas.microsoft.com/office/drawing/2014/main" id="{41347003-0D31-475E-A3D7-E763C9F9AD4D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2" name="円: 塗りつぶしなし 431">
                <a:extLst>
                  <a:ext uri="{FF2B5EF4-FFF2-40B4-BE49-F238E27FC236}">
                    <a16:creationId xmlns:a16="http://schemas.microsoft.com/office/drawing/2014/main" id="{744B7644-C727-4831-A6E3-43EA3B185017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円: 塗りつぶしなし 432">
                <a:extLst>
                  <a:ext uri="{FF2B5EF4-FFF2-40B4-BE49-F238E27FC236}">
                    <a16:creationId xmlns:a16="http://schemas.microsoft.com/office/drawing/2014/main" id="{92EF68A9-CEB1-425D-BC8D-8A3DAD9090A0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4" name="円: 塗りつぶしなし 433">
                <a:extLst>
                  <a:ext uri="{FF2B5EF4-FFF2-40B4-BE49-F238E27FC236}">
                    <a16:creationId xmlns:a16="http://schemas.microsoft.com/office/drawing/2014/main" id="{0AB61044-AEDE-4044-9F49-3BAD3A49FCC5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5" name="円: 塗りつぶしなし 434">
                <a:extLst>
                  <a:ext uri="{FF2B5EF4-FFF2-40B4-BE49-F238E27FC236}">
                    <a16:creationId xmlns:a16="http://schemas.microsoft.com/office/drawing/2014/main" id="{C60BAA43-E87F-4C13-85D5-59C0B161E2F1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824E483C-C127-4043-AE2F-759467DBA8BC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7401BB30-C029-4097-B02C-55A81A1FABA8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星: 12 pt 411">
                <a:extLst>
                  <a:ext uri="{FF2B5EF4-FFF2-40B4-BE49-F238E27FC236}">
                    <a16:creationId xmlns:a16="http://schemas.microsoft.com/office/drawing/2014/main" id="{007DA1DE-27A2-45FF-897D-EB8B3E101189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5571DEC-063C-428B-A26F-0847CB036C47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91C996A0-BEBD-457B-A1DE-333B3989F626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E86AB776-5348-454E-8031-8AAA2D41ED44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四角形: 上の 2 つの角を丸める 406">
                <a:extLst>
                  <a:ext uri="{FF2B5EF4-FFF2-40B4-BE49-F238E27FC236}">
                    <a16:creationId xmlns:a16="http://schemas.microsoft.com/office/drawing/2014/main" id="{365F96B6-CE10-4F3A-B7E5-B0544EEDB2C7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193">
                <a:extLst>
                  <a:ext uri="{FF2B5EF4-FFF2-40B4-BE49-F238E27FC236}">
                    <a16:creationId xmlns:a16="http://schemas.microsoft.com/office/drawing/2014/main" id="{CD563FC3-D7CF-4886-9D61-4A01D15A3690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51B11467-56E6-4547-B1D4-EDFA588591E9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43A60741-0605-4A42-9C1F-1716EBF222E9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DD0FBFE3-871C-4930-A5A7-EEDEB9FBF977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40A807E7-444E-45E8-9B1E-AEF596BE1D12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D5496B8B-D7C6-4C97-A5DC-5DFB9AB99832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09B58DAD-C9B8-4F14-B1ED-2B9E4AB22E77}"/>
              </a:ext>
            </a:extLst>
          </p:cNvPr>
          <p:cNvGrpSpPr/>
          <p:nvPr/>
        </p:nvGrpSpPr>
        <p:grpSpPr>
          <a:xfrm>
            <a:off x="3634202" y="3973298"/>
            <a:ext cx="2328089" cy="2246025"/>
            <a:chOff x="130192" y="3307853"/>
            <a:chExt cx="2859229" cy="2758442"/>
          </a:xfrm>
        </p:grpSpPr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1B5E548E-83EF-4106-952C-0A1FDB3ABC8D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582" name="楕円 3">
                <a:extLst>
                  <a:ext uri="{FF2B5EF4-FFF2-40B4-BE49-F238E27FC236}">
                    <a16:creationId xmlns:a16="http://schemas.microsoft.com/office/drawing/2014/main" id="{17E70B65-E391-4D13-9561-C128CF8BD08B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3">
                <a:extLst>
                  <a:ext uri="{FF2B5EF4-FFF2-40B4-BE49-F238E27FC236}">
                    <a16:creationId xmlns:a16="http://schemas.microsoft.com/office/drawing/2014/main" id="{6CB9E54F-D509-49CB-9515-69C4ACAF8325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CF5BA792-5C16-4FB8-86FE-B8D77E009EB9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716F2A41-05AE-41BF-90E5-CFF34EAE0C90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86" name="グループ化 585">
                <a:extLst>
                  <a:ext uri="{FF2B5EF4-FFF2-40B4-BE49-F238E27FC236}">
                    <a16:creationId xmlns:a16="http://schemas.microsoft.com/office/drawing/2014/main" id="{0FCE96A6-4F31-466A-8636-4D1ADBC1D0FF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8F486F82-6E89-4145-B917-300C7AFFF4BE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22E7B55F-7C81-4731-AAEA-4A243541843A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D644540B-A620-443A-AF07-EB4300437CC8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D81EF9E6-D19D-4166-8FBE-51DB4D78E730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046C0B3F-503F-4DD0-AE00-A874C0DAB88F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3C3D2CDF-E9C4-4CD4-ABD4-BCAF2D0D031E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32566A8B-9E63-4D47-9E43-22AB30820F58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B6215AEC-98B8-4D8B-8147-3933C59F77D2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A000B0C1-1906-405E-8B8E-74D5CDD940CF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803AA539-0AC7-4DEA-9B83-D343EB309176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3761D680-EF93-4507-97CC-E4023AFCC55C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06041CC5-326E-4F54-802F-52ECC513ADDD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DEFAFBA1-A3CC-42D4-B32B-9FAEE330ADE2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B103D8BA-21D0-417D-8662-7FC0228F605A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B661F84E-FB35-4C63-BD16-1807C200A6AC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C5646FFC-A331-4733-9745-22CCA846D458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936D3413-B1FE-4D6E-A65E-C94727885D55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B006C59A-2F01-4C7D-8AAB-3A65E59CA57A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E6B6235E-E3A3-4B65-95F1-CABF7B35E48B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266A4BA3-79FF-4CFE-8E70-B7DF37F3E018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870934C2-AA47-4279-B475-336065B145F6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CC124810-82B9-4E76-AEF3-4DA17520E36D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277CC67D-5E74-49E1-92DB-A5D34D47CC2C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BA3DD627-E362-42A1-ACEE-85701E17909B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FCC4443E-3B26-4742-A114-E442F6CE82F9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FAA33F1E-11D7-47A4-B1D6-135A9FF72EFC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FA0F70C8-ADE0-4D08-B81C-4FEBC218C102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8004596F-7671-4922-8A45-FB593B435025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9C945339-B0F5-4E2B-A2EF-3E44950D58E6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D196BD0C-D706-4094-AC53-1D0EA1E03856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970E91A8-C0DF-4494-A258-63B64A9DBFE7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38C55209-9385-4201-949F-31787496CD19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8B750163-2D5E-42B9-AA4A-3C195020BC85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ED5B5F74-A70B-4135-9136-F5DF6A83F25E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19D194C7-09FA-42D7-9E81-59A32F36EB2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波線 571">
                  <a:extLst>
                    <a:ext uri="{FF2B5EF4-FFF2-40B4-BE49-F238E27FC236}">
                      <a16:creationId xmlns:a16="http://schemas.microsoft.com/office/drawing/2014/main" id="{266542BA-31D1-42D9-8B19-34A9E0E57465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5D28D6AE-0957-4490-8381-F35CFD28B3F5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E77C7929-1B39-45E5-9F79-07A6318BDC27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波線 569">
                  <a:extLst>
                    <a:ext uri="{FF2B5EF4-FFF2-40B4-BE49-F238E27FC236}">
                      <a16:creationId xmlns:a16="http://schemas.microsoft.com/office/drawing/2014/main" id="{DB87B65B-DB33-4AB3-AF56-8AEE3433D6D1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4A3955AF-F901-40EC-A6ED-C4CCFADD83B0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EB0D1EB9-6F2B-41B4-A171-E9A0215C95C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波線 567">
                  <a:extLst>
                    <a:ext uri="{FF2B5EF4-FFF2-40B4-BE49-F238E27FC236}">
                      <a16:creationId xmlns:a16="http://schemas.microsoft.com/office/drawing/2014/main" id="{0AA6D8C9-33D4-46B6-B01B-0A23E9E2657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A3D8876F-8474-47B7-849C-B35473303390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2A0E0BAF-3B5E-4B00-BDED-9542C03824DA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波線 565">
                  <a:extLst>
                    <a:ext uri="{FF2B5EF4-FFF2-40B4-BE49-F238E27FC236}">
                      <a16:creationId xmlns:a16="http://schemas.microsoft.com/office/drawing/2014/main" id="{9061DB77-7993-4DF9-B5CE-7BFC399D28E2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6959C519-66E1-4397-BF66-E83C03C3CA89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21DC7C8F-C6F2-44D5-AA41-C9A1B4F1C311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波線 563">
                  <a:extLst>
                    <a:ext uri="{FF2B5EF4-FFF2-40B4-BE49-F238E27FC236}">
                      <a16:creationId xmlns:a16="http://schemas.microsoft.com/office/drawing/2014/main" id="{9885E11C-BA5B-4F62-A1FC-7077115C988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0D419BF9-0038-42CD-8D99-74A823F9D717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9E74CA78-B5B9-43A4-8F58-9245EB1A47AF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波線 561">
                  <a:extLst>
                    <a:ext uri="{FF2B5EF4-FFF2-40B4-BE49-F238E27FC236}">
                      <a16:creationId xmlns:a16="http://schemas.microsoft.com/office/drawing/2014/main" id="{16491E5D-CA8F-4008-A37C-89E7CC9CD53E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47770CB2-B283-4991-8411-7884B23E147E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F3C0439D-184A-4F0B-8148-EC57EF640CC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波線 559">
                  <a:extLst>
                    <a:ext uri="{FF2B5EF4-FFF2-40B4-BE49-F238E27FC236}">
                      <a16:creationId xmlns:a16="http://schemas.microsoft.com/office/drawing/2014/main" id="{90BB98D0-BFDA-45D5-989E-F30846A8083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62B40F4-BECF-4E90-8E01-D38440A7079B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726C5197-66B0-46E8-82E2-D2FCD1FB33DC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223416BD-0209-450A-90FF-F35FC1DD3739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2EFB3849-A9C6-453D-8EE2-ECC11C0C3307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8494FFCD-DBA1-472B-AEBF-D5FB621C39F5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F0C23FAE-0263-4C91-BBF0-90FACFBBD5FB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10834DE8-236E-4F80-AEF2-2A1D5173746A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4FF0A6CB-F7A6-4088-B77F-848575B139C9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C94293A5-7D3B-4C96-A52D-BC35AFDFA71F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4C08645B-0AEE-48C2-B195-FA55908B6417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25C23A07-1CAE-4EF6-8A6E-BFEC107E77FA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521" name="円: 塗りつぶしなし 520">
                <a:extLst>
                  <a:ext uri="{FF2B5EF4-FFF2-40B4-BE49-F238E27FC236}">
                    <a16:creationId xmlns:a16="http://schemas.microsoft.com/office/drawing/2014/main" id="{37A25F61-7F0D-4041-93FF-CC0010796670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2" name="円: 塗りつぶしなし 521">
                <a:extLst>
                  <a:ext uri="{FF2B5EF4-FFF2-40B4-BE49-F238E27FC236}">
                    <a16:creationId xmlns:a16="http://schemas.microsoft.com/office/drawing/2014/main" id="{173203E2-F806-4594-B110-70E9C72CECB4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円: 塗りつぶしなし 522">
                <a:extLst>
                  <a:ext uri="{FF2B5EF4-FFF2-40B4-BE49-F238E27FC236}">
                    <a16:creationId xmlns:a16="http://schemas.microsoft.com/office/drawing/2014/main" id="{79CD6C59-BCF1-4DC5-88E2-3C3CB3A7DF2D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円: 塗りつぶしなし 523">
                <a:extLst>
                  <a:ext uri="{FF2B5EF4-FFF2-40B4-BE49-F238E27FC236}">
                    <a16:creationId xmlns:a16="http://schemas.microsoft.com/office/drawing/2014/main" id="{E701EF81-33DD-4502-BE9A-691D3F184CDA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5" name="円: 塗りつぶしなし 524">
                <a:extLst>
                  <a:ext uri="{FF2B5EF4-FFF2-40B4-BE49-F238E27FC236}">
                    <a16:creationId xmlns:a16="http://schemas.microsoft.com/office/drawing/2014/main" id="{7F9DE3BE-1E7A-4E44-B7A9-D79A9DCCF798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6" name="円: 塗りつぶしなし 525">
                <a:extLst>
                  <a:ext uri="{FF2B5EF4-FFF2-40B4-BE49-F238E27FC236}">
                    <a16:creationId xmlns:a16="http://schemas.microsoft.com/office/drawing/2014/main" id="{03BB0D72-DB15-4213-8B81-DA752A1AAAA0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7" name="円: 塗りつぶしなし 526">
                <a:extLst>
                  <a:ext uri="{FF2B5EF4-FFF2-40B4-BE49-F238E27FC236}">
                    <a16:creationId xmlns:a16="http://schemas.microsoft.com/office/drawing/2014/main" id="{370EB5FC-33C7-483B-B50E-58FF59D7F6CE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8" name="円: 塗りつぶしなし 527">
                <a:extLst>
                  <a:ext uri="{FF2B5EF4-FFF2-40B4-BE49-F238E27FC236}">
                    <a16:creationId xmlns:a16="http://schemas.microsoft.com/office/drawing/2014/main" id="{B728B691-4D34-400C-ADD3-28ABD5B6F4A9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9" name="円: 塗りつぶしなし 528">
                <a:extLst>
                  <a:ext uri="{FF2B5EF4-FFF2-40B4-BE49-F238E27FC236}">
                    <a16:creationId xmlns:a16="http://schemas.microsoft.com/office/drawing/2014/main" id="{912A0D94-AA6E-469B-8BC5-00137727219E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0" name="円: 塗りつぶしなし 529">
                <a:extLst>
                  <a:ext uri="{FF2B5EF4-FFF2-40B4-BE49-F238E27FC236}">
                    <a16:creationId xmlns:a16="http://schemas.microsoft.com/office/drawing/2014/main" id="{C611D10F-1894-48F5-8E01-41327278A791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1" name="円: 塗りつぶしなし 530">
                <a:extLst>
                  <a:ext uri="{FF2B5EF4-FFF2-40B4-BE49-F238E27FC236}">
                    <a16:creationId xmlns:a16="http://schemas.microsoft.com/office/drawing/2014/main" id="{A09B719A-8FA3-49E5-8292-1E571AE3120F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2" name="円: 塗りつぶしなし 531">
                <a:extLst>
                  <a:ext uri="{FF2B5EF4-FFF2-40B4-BE49-F238E27FC236}">
                    <a16:creationId xmlns:a16="http://schemas.microsoft.com/office/drawing/2014/main" id="{DBE9134F-6C3D-42C7-BEEE-F8EE051D509C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3" name="円: 塗りつぶしなし 532">
                <a:extLst>
                  <a:ext uri="{FF2B5EF4-FFF2-40B4-BE49-F238E27FC236}">
                    <a16:creationId xmlns:a16="http://schemas.microsoft.com/office/drawing/2014/main" id="{244A389B-A52D-4253-89FA-46DAD28EF453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4" name="円: 塗りつぶしなし 533">
                <a:extLst>
                  <a:ext uri="{FF2B5EF4-FFF2-40B4-BE49-F238E27FC236}">
                    <a16:creationId xmlns:a16="http://schemas.microsoft.com/office/drawing/2014/main" id="{5C83E175-1937-43FA-8038-0A05FA3BD6D7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5" name="円: 塗りつぶしなし 534">
                <a:extLst>
                  <a:ext uri="{FF2B5EF4-FFF2-40B4-BE49-F238E27FC236}">
                    <a16:creationId xmlns:a16="http://schemas.microsoft.com/office/drawing/2014/main" id="{19819712-32E0-44FC-B891-A0A316467D86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6" name="円: 塗りつぶしなし 535">
                <a:extLst>
                  <a:ext uri="{FF2B5EF4-FFF2-40B4-BE49-F238E27FC236}">
                    <a16:creationId xmlns:a16="http://schemas.microsoft.com/office/drawing/2014/main" id="{00DD953F-374D-46EA-B10F-9ADBB2B7CE2F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7" name="円: 塗りつぶしなし 536">
                <a:extLst>
                  <a:ext uri="{FF2B5EF4-FFF2-40B4-BE49-F238E27FC236}">
                    <a16:creationId xmlns:a16="http://schemas.microsoft.com/office/drawing/2014/main" id="{0FE7D6D4-D92C-470C-8D2E-3F9B7D6696AB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8" name="円: 塗りつぶしなし 537">
                <a:extLst>
                  <a:ext uri="{FF2B5EF4-FFF2-40B4-BE49-F238E27FC236}">
                    <a16:creationId xmlns:a16="http://schemas.microsoft.com/office/drawing/2014/main" id="{3922F5F3-B3A6-417A-8F5D-988549316B87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9" name="円: 塗りつぶしなし 538">
                <a:extLst>
                  <a:ext uri="{FF2B5EF4-FFF2-40B4-BE49-F238E27FC236}">
                    <a16:creationId xmlns:a16="http://schemas.microsoft.com/office/drawing/2014/main" id="{E152CA01-CFA1-4439-8B6D-D699EE5F405C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0" name="円: 塗りつぶしなし 539">
                <a:extLst>
                  <a:ext uri="{FF2B5EF4-FFF2-40B4-BE49-F238E27FC236}">
                    <a16:creationId xmlns:a16="http://schemas.microsoft.com/office/drawing/2014/main" id="{1C6E5B4D-57F4-4D1B-BC9A-E231DBF2A502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1" name="円: 塗りつぶしなし 540">
                <a:extLst>
                  <a:ext uri="{FF2B5EF4-FFF2-40B4-BE49-F238E27FC236}">
                    <a16:creationId xmlns:a16="http://schemas.microsoft.com/office/drawing/2014/main" id="{9045543B-B18D-4EBE-A0E9-95732411C638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42" name="円: 塗りつぶしなし 541">
                <a:extLst>
                  <a:ext uri="{FF2B5EF4-FFF2-40B4-BE49-F238E27FC236}">
                    <a16:creationId xmlns:a16="http://schemas.microsoft.com/office/drawing/2014/main" id="{645E578D-5E5E-48A9-80D5-FBDB4F9619FF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E41AC5E2-5A63-4679-853D-2C30BA4C45CE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A34D65F7-FB3F-41F8-8662-4F171D3E5B6F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星: 12 pt 518">
                <a:extLst>
                  <a:ext uri="{FF2B5EF4-FFF2-40B4-BE49-F238E27FC236}">
                    <a16:creationId xmlns:a16="http://schemas.microsoft.com/office/drawing/2014/main" id="{447F1626-AA5D-4268-AF69-545C1722B4F2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D9CB6D2A-9634-415E-9842-9B18B9AC4826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19D53858-10D0-4D22-BD6F-3FD270C6ECB1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64A46B53-1249-4D7E-9FDB-31CB06058EE4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四角形: 上の 2 つの角を丸める 513">
                <a:extLst>
                  <a:ext uri="{FF2B5EF4-FFF2-40B4-BE49-F238E27FC236}">
                    <a16:creationId xmlns:a16="http://schemas.microsoft.com/office/drawing/2014/main" id="{2B56FE4A-74E7-48EA-9533-017328F9FD45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193">
                <a:extLst>
                  <a:ext uri="{FF2B5EF4-FFF2-40B4-BE49-F238E27FC236}">
                    <a16:creationId xmlns:a16="http://schemas.microsoft.com/office/drawing/2014/main" id="{9DAB029C-DFB4-429C-82F5-FAE1B4A8E0B5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EAE362AE-B3D4-45A2-9466-5BF505A761E6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F38BD050-A1BB-460B-AFA7-E6E5ECE8B257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7FAB61AD-407D-42E6-9BCF-8254FEAF3E20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E6A5CCCA-5EF8-4224-96C1-EC12AB029A10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6F6769D1-3CD7-4710-8643-73978851B060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09" name="グループ化 608">
            <a:extLst>
              <a:ext uri="{FF2B5EF4-FFF2-40B4-BE49-F238E27FC236}">
                <a16:creationId xmlns:a16="http://schemas.microsoft.com/office/drawing/2014/main" id="{F0AC91FE-BB0A-4A21-A6C8-1F24F0FE96BB}"/>
              </a:ext>
            </a:extLst>
          </p:cNvPr>
          <p:cNvGrpSpPr/>
          <p:nvPr/>
        </p:nvGrpSpPr>
        <p:grpSpPr>
          <a:xfrm>
            <a:off x="6562860" y="3973298"/>
            <a:ext cx="2328089" cy="2246025"/>
            <a:chOff x="130192" y="3307853"/>
            <a:chExt cx="2859229" cy="2758442"/>
          </a:xfrm>
        </p:grpSpPr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5D12DEB5-40E5-4FE1-9C3E-E0214C1EF7B2}"/>
                </a:ext>
              </a:extLst>
            </p:cNvPr>
            <p:cNvGrpSpPr/>
            <p:nvPr/>
          </p:nvGrpSpPr>
          <p:grpSpPr>
            <a:xfrm>
              <a:off x="130192" y="3573916"/>
              <a:ext cx="2739965" cy="2492379"/>
              <a:chOff x="4882443" y="1138806"/>
              <a:chExt cx="3321170" cy="3021066"/>
            </a:xfrm>
          </p:grpSpPr>
          <p:sp>
            <p:nvSpPr>
              <p:cNvPr id="689" name="楕円 3">
                <a:extLst>
                  <a:ext uri="{FF2B5EF4-FFF2-40B4-BE49-F238E27FC236}">
                    <a16:creationId xmlns:a16="http://schemas.microsoft.com/office/drawing/2014/main" id="{2ED13A15-EA98-42E9-AEE7-6947D284E85A}"/>
                  </a:ext>
                </a:extLst>
              </p:cNvPr>
              <p:cNvSpPr/>
              <p:nvPr/>
            </p:nvSpPr>
            <p:spPr>
              <a:xfrm flipV="1">
                <a:off x="5883107" y="3228220"/>
                <a:ext cx="1319842" cy="931652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3">
                <a:extLst>
                  <a:ext uri="{FF2B5EF4-FFF2-40B4-BE49-F238E27FC236}">
                    <a16:creationId xmlns:a16="http://schemas.microsoft.com/office/drawing/2014/main" id="{DDEBC6D7-AE81-4F37-80A1-2A36DD4B5697}"/>
                  </a:ext>
                </a:extLst>
              </p:cNvPr>
              <p:cNvSpPr/>
              <p:nvPr/>
            </p:nvSpPr>
            <p:spPr>
              <a:xfrm>
                <a:off x="4882443" y="1138806"/>
                <a:ext cx="3321170" cy="2717321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85000"/>
                      <a:lumOff val="15000"/>
                    </a:schemeClr>
                  </a:gs>
                  <a:gs pos="54000">
                    <a:schemeClr val="tx1">
                      <a:lumMod val="50000"/>
                      <a:lumOff val="50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427B07EB-2FC2-4E5A-B1F1-F9341C99C47B}"/>
                  </a:ext>
                </a:extLst>
              </p:cNvPr>
              <p:cNvSpPr/>
              <p:nvPr/>
            </p:nvSpPr>
            <p:spPr>
              <a:xfrm>
                <a:off x="5001595" y="1233696"/>
                <a:ext cx="3082866" cy="1759789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54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A70575D9-2D95-4FFE-9127-67AEC0A49786}"/>
                  </a:ext>
                </a:extLst>
              </p:cNvPr>
              <p:cNvSpPr/>
              <p:nvPr/>
            </p:nvSpPr>
            <p:spPr>
              <a:xfrm>
                <a:off x="5023555" y="1518367"/>
                <a:ext cx="3038945" cy="1475119"/>
              </a:xfrm>
              <a:custGeom>
                <a:avLst/>
                <a:gdLst>
                  <a:gd name="connsiteX0" fmla="*/ 1519472 w 3038945"/>
                  <a:gd name="connsiteY0" fmla="*/ 0 h 1475119"/>
                  <a:gd name="connsiteX1" fmla="*/ 3029589 w 3038945"/>
                  <a:gd name="connsiteY1" fmla="*/ 702565 h 1475119"/>
                  <a:gd name="connsiteX2" fmla="*/ 3038945 w 3038945"/>
                  <a:gd name="connsiteY2" fmla="*/ 737560 h 1475119"/>
                  <a:gd name="connsiteX3" fmla="*/ 3029589 w 3038945"/>
                  <a:gd name="connsiteY3" fmla="*/ 772554 h 1475119"/>
                  <a:gd name="connsiteX4" fmla="*/ 1519472 w 3038945"/>
                  <a:gd name="connsiteY4" fmla="*/ 1475119 h 1475119"/>
                  <a:gd name="connsiteX5" fmla="*/ 9356 w 3038945"/>
                  <a:gd name="connsiteY5" fmla="*/ 772554 h 1475119"/>
                  <a:gd name="connsiteX6" fmla="*/ 0 w 3038945"/>
                  <a:gd name="connsiteY6" fmla="*/ 737560 h 1475119"/>
                  <a:gd name="connsiteX7" fmla="*/ 9356 w 3038945"/>
                  <a:gd name="connsiteY7" fmla="*/ 702565 h 1475119"/>
                  <a:gd name="connsiteX8" fmla="*/ 1519472 w 3038945"/>
                  <a:gd name="connsiteY8" fmla="*/ 0 h 1475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38945" h="1475119">
                    <a:moveTo>
                      <a:pt x="1519472" y="0"/>
                    </a:moveTo>
                    <a:cubicBezTo>
                      <a:pt x="2264369" y="0"/>
                      <a:pt x="2885856" y="301612"/>
                      <a:pt x="3029589" y="702565"/>
                    </a:cubicBezTo>
                    <a:lnTo>
                      <a:pt x="3038945" y="737560"/>
                    </a:lnTo>
                    <a:lnTo>
                      <a:pt x="3029589" y="772554"/>
                    </a:lnTo>
                    <a:cubicBezTo>
                      <a:pt x="2885856" y="1173507"/>
                      <a:pt x="2264369" y="1475119"/>
                      <a:pt x="1519472" y="1475119"/>
                    </a:cubicBezTo>
                    <a:cubicBezTo>
                      <a:pt x="774576" y="1475119"/>
                      <a:pt x="153088" y="1173507"/>
                      <a:pt x="9356" y="772554"/>
                    </a:cubicBezTo>
                    <a:lnTo>
                      <a:pt x="0" y="737560"/>
                    </a:lnTo>
                    <a:lnTo>
                      <a:pt x="9356" y="702565"/>
                    </a:lnTo>
                    <a:cubicBezTo>
                      <a:pt x="153088" y="301612"/>
                      <a:pt x="774576" y="0"/>
                      <a:pt x="1519472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9F2FF0F0-C149-43E3-BE22-34F20D30D7D4}"/>
                  </a:ext>
                </a:extLst>
              </p:cNvPr>
              <p:cNvGrpSpPr/>
              <p:nvPr/>
            </p:nvGrpSpPr>
            <p:grpSpPr>
              <a:xfrm>
                <a:off x="5137323" y="1592745"/>
                <a:ext cx="2826430" cy="1324674"/>
                <a:chOff x="5133579" y="1609568"/>
                <a:chExt cx="2826430" cy="1324674"/>
              </a:xfrm>
            </p:grpSpPr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D4933131-9729-44E7-B240-7974D5375F5A}"/>
                    </a:ext>
                  </a:extLst>
                </p:cNvPr>
                <p:cNvSpPr/>
                <p:nvPr/>
              </p:nvSpPr>
              <p:spPr>
                <a:xfrm>
                  <a:off x="5969682" y="162682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F7A4AD41-6378-4962-A61D-325ADD41B319}"/>
                    </a:ext>
                  </a:extLst>
                </p:cNvPr>
                <p:cNvSpPr/>
                <p:nvPr/>
              </p:nvSpPr>
              <p:spPr>
                <a:xfrm>
                  <a:off x="5364668" y="16700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79EA2094-8724-40A6-8DD2-8493813F71B1}"/>
                    </a:ext>
                  </a:extLst>
                </p:cNvPr>
                <p:cNvSpPr/>
                <p:nvPr/>
              </p:nvSpPr>
              <p:spPr>
                <a:xfrm>
                  <a:off x="6487461" y="17820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D5E7F880-3BDC-4E73-BF5B-16D3A69AD0F5}"/>
                    </a:ext>
                  </a:extLst>
                </p:cNvPr>
                <p:cNvSpPr/>
                <p:nvPr/>
              </p:nvSpPr>
              <p:spPr>
                <a:xfrm>
                  <a:off x="6323894" y="208388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AB89E6EC-6449-4775-89DB-039996EA868D}"/>
                    </a:ext>
                  </a:extLst>
                </p:cNvPr>
                <p:cNvSpPr/>
                <p:nvPr/>
              </p:nvSpPr>
              <p:spPr>
                <a:xfrm>
                  <a:off x="5797371" y="216911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0E7D4754-6684-4588-BE64-74C65DD610FE}"/>
                    </a:ext>
                  </a:extLst>
                </p:cNvPr>
                <p:cNvSpPr/>
                <p:nvPr/>
              </p:nvSpPr>
              <p:spPr>
                <a:xfrm>
                  <a:off x="5133579" y="188346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52D3C816-428E-4101-8E72-C718AFA9A32C}"/>
                    </a:ext>
                  </a:extLst>
                </p:cNvPr>
                <p:cNvSpPr/>
                <p:nvPr/>
              </p:nvSpPr>
              <p:spPr>
                <a:xfrm>
                  <a:off x="5339954" y="210990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254B0C11-8B07-4956-BFE0-393C0D8DD961}"/>
                    </a:ext>
                  </a:extLst>
                </p:cNvPr>
                <p:cNvSpPr/>
                <p:nvPr/>
              </p:nvSpPr>
              <p:spPr>
                <a:xfrm>
                  <a:off x="5848913" y="16095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0E9A30D9-C917-49E3-B68C-3D0328D39E1B}"/>
                    </a:ext>
                  </a:extLst>
                </p:cNvPr>
                <p:cNvSpPr/>
                <p:nvPr/>
              </p:nvSpPr>
              <p:spPr>
                <a:xfrm>
                  <a:off x="5546988" y="166132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7DF02B38-B8B9-4115-9463-D7B7B600E9A0}"/>
                    </a:ext>
                  </a:extLst>
                </p:cNvPr>
                <p:cNvSpPr/>
                <p:nvPr/>
              </p:nvSpPr>
              <p:spPr>
                <a:xfrm>
                  <a:off x="6547652" y="1894240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36029F70-E8EA-4A58-8C8D-273EBB9DE19F}"/>
                    </a:ext>
                  </a:extLst>
                </p:cNvPr>
                <p:cNvSpPr/>
                <p:nvPr/>
              </p:nvSpPr>
              <p:spPr>
                <a:xfrm>
                  <a:off x="6081826" y="215303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D4F34F71-6A98-4BE8-B9BF-8B8FFD7B98B9}"/>
                    </a:ext>
                  </a:extLst>
                </p:cNvPr>
                <p:cNvSpPr/>
                <p:nvPr/>
              </p:nvSpPr>
              <p:spPr>
                <a:xfrm>
                  <a:off x="5685011" y="179072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BBDD812E-472D-4E8B-9D78-DD4FB967F60F}"/>
                    </a:ext>
                  </a:extLst>
                </p:cNvPr>
                <p:cNvSpPr/>
                <p:nvPr/>
              </p:nvSpPr>
              <p:spPr>
                <a:xfrm>
                  <a:off x="5581494" y="200638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A8E71DF6-EDA8-4455-8DA8-B771E4136A8E}"/>
                    </a:ext>
                  </a:extLst>
                </p:cNvPr>
                <p:cNvSpPr/>
                <p:nvPr/>
              </p:nvSpPr>
              <p:spPr>
                <a:xfrm>
                  <a:off x="5615999" y="2092324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1B352CD5-4684-4C52-9CA4-69C742F186FC}"/>
                    </a:ext>
                  </a:extLst>
                </p:cNvPr>
                <p:cNvSpPr/>
                <p:nvPr/>
              </p:nvSpPr>
              <p:spPr>
                <a:xfrm>
                  <a:off x="6444664" y="2023497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AC012DF2-2E55-43A1-B1C8-2C8F71846697}"/>
                    </a:ext>
                  </a:extLst>
                </p:cNvPr>
                <p:cNvSpPr/>
                <p:nvPr/>
              </p:nvSpPr>
              <p:spPr>
                <a:xfrm>
                  <a:off x="6004717" y="1850968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C6D6DECE-6817-4259-B9C5-020A60401328}"/>
                    </a:ext>
                  </a:extLst>
                </p:cNvPr>
                <p:cNvSpPr/>
                <p:nvPr/>
              </p:nvSpPr>
              <p:spPr>
                <a:xfrm>
                  <a:off x="5176581" y="1963112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28FADEF4-FB21-4E5F-B2BE-03FC43B108D3}"/>
                    </a:ext>
                  </a:extLst>
                </p:cNvPr>
                <p:cNvSpPr/>
                <p:nvPr/>
              </p:nvSpPr>
              <p:spPr>
                <a:xfrm>
                  <a:off x="6332521" y="1695693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6ED73FCA-5DC0-400A-AFE6-DFEF267CC0AE}"/>
                    </a:ext>
                  </a:extLst>
                </p:cNvPr>
                <p:cNvSpPr/>
                <p:nvPr/>
              </p:nvSpPr>
              <p:spPr>
                <a:xfrm>
                  <a:off x="6357871" y="1868361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28947F99-4473-445E-A12B-0503DC5DDCF4}"/>
                    </a:ext>
                  </a:extLst>
                </p:cNvPr>
                <p:cNvSpPr/>
                <p:nvPr/>
              </p:nvSpPr>
              <p:spPr>
                <a:xfrm>
                  <a:off x="5564769" y="1850969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2C860FF9-D214-423A-A43B-813F727A085B}"/>
                    </a:ext>
                  </a:extLst>
                </p:cNvPr>
                <p:cNvSpPr/>
                <p:nvPr/>
              </p:nvSpPr>
              <p:spPr>
                <a:xfrm>
                  <a:off x="5874793" y="1738964"/>
                  <a:ext cx="1256552" cy="661421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FA112231-31E0-4323-A5D1-27C5087BDD9E}"/>
                    </a:ext>
                  </a:extLst>
                </p:cNvPr>
                <p:cNvSpPr/>
                <p:nvPr/>
              </p:nvSpPr>
              <p:spPr>
                <a:xfrm>
                  <a:off x="5314603" y="1885475"/>
                  <a:ext cx="1412357" cy="765124"/>
                </a:xfrm>
                <a:custGeom>
                  <a:avLst/>
                  <a:gdLst>
                    <a:gd name="connsiteX0" fmla="*/ 1095991 w 2191979"/>
                    <a:gd name="connsiteY0" fmla="*/ 126379 h 2191979"/>
                    <a:gd name="connsiteX1" fmla="*/ 905668 w 2191979"/>
                    <a:gd name="connsiteY1" fmla="*/ 393561 h 2191979"/>
                    <a:gd name="connsiteX2" fmla="*/ 605760 w 2191979"/>
                    <a:gd name="connsiteY2" fmla="*/ 256283 h 2191979"/>
                    <a:gd name="connsiteX3" fmla="*/ 576022 w 2191979"/>
                    <a:gd name="connsiteY3" fmla="*/ 581776 h 2191979"/>
                    <a:gd name="connsiteX4" fmla="*/ 246886 w 2191979"/>
                    <a:gd name="connsiteY4" fmla="*/ 611185 h 2191979"/>
                    <a:gd name="connsiteX5" fmla="*/ 385701 w 2191979"/>
                    <a:gd name="connsiteY5" fmla="*/ 907775 h 2191979"/>
                    <a:gd name="connsiteX6" fmla="*/ 115529 w 2191979"/>
                    <a:gd name="connsiteY6" fmla="*/ 1095991 h 2191979"/>
                    <a:gd name="connsiteX7" fmla="*/ 385701 w 2191979"/>
                    <a:gd name="connsiteY7" fmla="*/ 1284206 h 2191979"/>
                    <a:gd name="connsiteX8" fmla="*/ 246886 w 2191979"/>
                    <a:gd name="connsiteY8" fmla="*/ 1580795 h 2191979"/>
                    <a:gd name="connsiteX9" fmla="*/ 576022 w 2191979"/>
                    <a:gd name="connsiteY9" fmla="*/ 1610204 h 2191979"/>
                    <a:gd name="connsiteX10" fmla="*/ 605760 w 2191979"/>
                    <a:gd name="connsiteY10" fmla="*/ 1935698 h 2191979"/>
                    <a:gd name="connsiteX11" fmla="*/ 905668 w 2191979"/>
                    <a:gd name="connsiteY11" fmla="*/ 1798419 h 2191979"/>
                    <a:gd name="connsiteX12" fmla="*/ 1095991 w 2191979"/>
                    <a:gd name="connsiteY12" fmla="*/ 2065601 h 2191979"/>
                    <a:gd name="connsiteX13" fmla="*/ 1286312 w 2191979"/>
                    <a:gd name="connsiteY13" fmla="*/ 1798419 h 2191979"/>
                    <a:gd name="connsiteX14" fmla="*/ 1586220 w 2191979"/>
                    <a:gd name="connsiteY14" fmla="*/ 1935698 h 2191979"/>
                    <a:gd name="connsiteX15" fmla="*/ 1615958 w 2191979"/>
                    <a:gd name="connsiteY15" fmla="*/ 1610204 h 2191979"/>
                    <a:gd name="connsiteX16" fmla="*/ 1945094 w 2191979"/>
                    <a:gd name="connsiteY16" fmla="*/ 1580795 h 2191979"/>
                    <a:gd name="connsiteX17" fmla="*/ 1806280 w 2191979"/>
                    <a:gd name="connsiteY17" fmla="*/ 1284206 h 2191979"/>
                    <a:gd name="connsiteX18" fmla="*/ 2076451 w 2191979"/>
                    <a:gd name="connsiteY18" fmla="*/ 1095991 h 2191979"/>
                    <a:gd name="connsiteX19" fmla="*/ 1806280 w 2191979"/>
                    <a:gd name="connsiteY19" fmla="*/ 907775 h 2191979"/>
                    <a:gd name="connsiteX20" fmla="*/ 1945094 w 2191979"/>
                    <a:gd name="connsiteY20" fmla="*/ 611185 h 2191979"/>
                    <a:gd name="connsiteX21" fmla="*/ 1615958 w 2191979"/>
                    <a:gd name="connsiteY21" fmla="*/ 581776 h 2191979"/>
                    <a:gd name="connsiteX22" fmla="*/ 1586220 w 2191979"/>
                    <a:gd name="connsiteY22" fmla="*/ 256283 h 2191979"/>
                    <a:gd name="connsiteX23" fmla="*/ 1286312 w 2191979"/>
                    <a:gd name="connsiteY23" fmla="*/ 393561 h 2191979"/>
                    <a:gd name="connsiteX24" fmla="*/ 1095991 w 2191979"/>
                    <a:gd name="connsiteY24" fmla="*/ 126379 h 2191979"/>
                    <a:gd name="connsiteX25" fmla="*/ 1095990 w 2191979"/>
                    <a:gd name="connsiteY25" fmla="*/ 0 h 2191979"/>
                    <a:gd name="connsiteX26" fmla="*/ 1308737 w 2191979"/>
                    <a:gd name="connsiteY26" fmla="*/ 302006 h 2191979"/>
                    <a:gd name="connsiteX27" fmla="*/ 1643984 w 2191979"/>
                    <a:gd name="connsiteY27" fmla="*/ 146835 h 2191979"/>
                    <a:gd name="connsiteX28" fmla="*/ 1677226 w 2191979"/>
                    <a:gd name="connsiteY28" fmla="*/ 514753 h 2191979"/>
                    <a:gd name="connsiteX29" fmla="*/ 2045144 w 2191979"/>
                    <a:gd name="connsiteY29" fmla="*/ 547995 h 2191979"/>
                    <a:gd name="connsiteX30" fmla="*/ 1889973 w 2191979"/>
                    <a:gd name="connsiteY30" fmla="*/ 883242 h 2191979"/>
                    <a:gd name="connsiteX31" fmla="*/ 2191979 w 2191979"/>
                    <a:gd name="connsiteY31" fmla="*/ 1095990 h 2191979"/>
                    <a:gd name="connsiteX32" fmla="*/ 1889973 w 2191979"/>
                    <a:gd name="connsiteY32" fmla="*/ 1308737 h 2191979"/>
                    <a:gd name="connsiteX33" fmla="*/ 2045144 w 2191979"/>
                    <a:gd name="connsiteY33" fmla="*/ 1643984 h 2191979"/>
                    <a:gd name="connsiteX34" fmla="*/ 1677226 w 2191979"/>
                    <a:gd name="connsiteY34" fmla="*/ 1677226 h 2191979"/>
                    <a:gd name="connsiteX35" fmla="*/ 1643984 w 2191979"/>
                    <a:gd name="connsiteY35" fmla="*/ 2045144 h 2191979"/>
                    <a:gd name="connsiteX36" fmla="*/ 1308737 w 2191979"/>
                    <a:gd name="connsiteY36" fmla="*/ 1889973 h 2191979"/>
                    <a:gd name="connsiteX37" fmla="*/ 1095990 w 2191979"/>
                    <a:gd name="connsiteY37" fmla="*/ 2191979 h 2191979"/>
                    <a:gd name="connsiteX38" fmla="*/ 883242 w 2191979"/>
                    <a:gd name="connsiteY38" fmla="*/ 1889973 h 2191979"/>
                    <a:gd name="connsiteX39" fmla="*/ 547995 w 2191979"/>
                    <a:gd name="connsiteY39" fmla="*/ 2045144 h 2191979"/>
                    <a:gd name="connsiteX40" fmla="*/ 514753 w 2191979"/>
                    <a:gd name="connsiteY40" fmla="*/ 1677226 h 2191979"/>
                    <a:gd name="connsiteX41" fmla="*/ 146835 w 2191979"/>
                    <a:gd name="connsiteY41" fmla="*/ 1643984 h 2191979"/>
                    <a:gd name="connsiteX42" fmla="*/ 302006 w 2191979"/>
                    <a:gd name="connsiteY42" fmla="*/ 1308737 h 2191979"/>
                    <a:gd name="connsiteX43" fmla="*/ 0 w 2191979"/>
                    <a:gd name="connsiteY43" fmla="*/ 1095990 h 2191979"/>
                    <a:gd name="connsiteX44" fmla="*/ 302006 w 2191979"/>
                    <a:gd name="connsiteY44" fmla="*/ 883242 h 2191979"/>
                    <a:gd name="connsiteX45" fmla="*/ 146835 w 2191979"/>
                    <a:gd name="connsiteY45" fmla="*/ 547995 h 2191979"/>
                    <a:gd name="connsiteX46" fmla="*/ 514753 w 2191979"/>
                    <a:gd name="connsiteY46" fmla="*/ 514753 h 2191979"/>
                    <a:gd name="connsiteX47" fmla="*/ 547995 w 2191979"/>
                    <a:gd name="connsiteY47" fmla="*/ 146835 h 2191979"/>
                    <a:gd name="connsiteX48" fmla="*/ 883242 w 2191979"/>
                    <a:gd name="connsiteY48" fmla="*/ 302006 h 219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2191979" h="2191979">
                      <a:moveTo>
                        <a:pt x="1095991" y="126379"/>
                      </a:moveTo>
                      <a:lnTo>
                        <a:pt x="905668" y="393561"/>
                      </a:lnTo>
                      <a:cubicBezTo>
                        <a:pt x="842228" y="482622"/>
                        <a:pt x="660701" y="224913"/>
                        <a:pt x="605760" y="256283"/>
                      </a:cubicBezTo>
                      <a:cubicBezTo>
                        <a:pt x="550819" y="287652"/>
                        <a:pt x="635834" y="522626"/>
                        <a:pt x="576022" y="581776"/>
                      </a:cubicBezTo>
                      <a:cubicBezTo>
                        <a:pt x="516210" y="640926"/>
                        <a:pt x="278607" y="556852"/>
                        <a:pt x="246886" y="611185"/>
                      </a:cubicBezTo>
                      <a:cubicBezTo>
                        <a:pt x="215166" y="665518"/>
                        <a:pt x="407594" y="826974"/>
                        <a:pt x="385701" y="907775"/>
                      </a:cubicBezTo>
                      <a:cubicBezTo>
                        <a:pt x="363808" y="988576"/>
                        <a:pt x="115529" y="1033252"/>
                        <a:pt x="115529" y="1095991"/>
                      </a:cubicBezTo>
                      <a:cubicBezTo>
                        <a:pt x="115529" y="1158729"/>
                        <a:pt x="363808" y="1203405"/>
                        <a:pt x="385701" y="1284206"/>
                      </a:cubicBezTo>
                      <a:cubicBezTo>
                        <a:pt x="407594" y="1365006"/>
                        <a:pt x="215166" y="1526462"/>
                        <a:pt x="246886" y="1580795"/>
                      </a:cubicBezTo>
                      <a:cubicBezTo>
                        <a:pt x="278607" y="1635129"/>
                        <a:pt x="516210" y="1551054"/>
                        <a:pt x="576022" y="1610204"/>
                      </a:cubicBezTo>
                      <a:cubicBezTo>
                        <a:pt x="635834" y="1669355"/>
                        <a:pt x="550819" y="1904328"/>
                        <a:pt x="605760" y="1935698"/>
                      </a:cubicBezTo>
                      <a:cubicBezTo>
                        <a:pt x="660701" y="1967067"/>
                        <a:pt x="823964" y="1776769"/>
                        <a:pt x="905668" y="1798419"/>
                      </a:cubicBezTo>
                      <a:cubicBezTo>
                        <a:pt x="987374" y="1820071"/>
                        <a:pt x="1032550" y="2065601"/>
                        <a:pt x="1095991" y="2065601"/>
                      </a:cubicBezTo>
                      <a:cubicBezTo>
                        <a:pt x="1159431" y="2065601"/>
                        <a:pt x="1204607" y="1820071"/>
                        <a:pt x="1286312" y="1798419"/>
                      </a:cubicBezTo>
                      <a:cubicBezTo>
                        <a:pt x="1368017" y="1776769"/>
                        <a:pt x="1531279" y="1967067"/>
                        <a:pt x="1586220" y="1935698"/>
                      </a:cubicBezTo>
                      <a:cubicBezTo>
                        <a:pt x="1641162" y="1904328"/>
                        <a:pt x="1556146" y="1669355"/>
                        <a:pt x="1615958" y="1610204"/>
                      </a:cubicBezTo>
                      <a:cubicBezTo>
                        <a:pt x="1675771" y="1551054"/>
                        <a:pt x="1913374" y="1635129"/>
                        <a:pt x="1945094" y="1580795"/>
                      </a:cubicBezTo>
                      <a:cubicBezTo>
                        <a:pt x="1976814" y="1526462"/>
                        <a:pt x="1784387" y="1365006"/>
                        <a:pt x="1806280" y="1284206"/>
                      </a:cubicBezTo>
                      <a:cubicBezTo>
                        <a:pt x="1828173" y="1203405"/>
                        <a:pt x="2076451" y="1158729"/>
                        <a:pt x="2076451" y="1095991"/>
                      </a:cubicBezTo>
                      <a:cubicBezTo>
                        <a:pt x="2076451" y="1033252"/>
                        <a:pt x="1828173" y="988576"/>
                        <a:pt x="1806280" y="907775"/>
                      </a:cubicBezTo>
                      <a:cubicBezTo>
                        <a:pt x="1784387" y="826974"/>
                        <a:pt x="1976814" y="665518"/>
                        <a:pt x="1945094" y="611185"/>
                      </a:cubicBezTo>
                      <a:cubicBezTo>
                        <a:pt x="1913374" y="556852"/>
                        <a:pt x="1675771" y="640926"/>
                        <a:pt x="1615958" y="581776"/>
                      </a:cubicBezTo>
                      <a:cubicBezTo>
                        <a:pt x="1556146" y="522626"/>
                        <a:pt x="1641162" y="287652"/>
                        <a:pt x="1586220" y="256283"/>
                      </a:cubicBezTo>
                      <a:cubicBezTo>
                        <a:pt x="1531279" y="224913"/>
                        <a:pt x="1368017" y="415212"/>
                        <a:pt x="1286312" y="393561"/>
                      </a:cubicBezTo>
                      <a:cubicBezTo>
                        <a:pt x="1204607" y="371910"/>
                        <a:pt x="1159431" y="126379"/>
                        <a:pt x="1095991" y="126379"/>
                      </a:cubicBezTo>
                      <a:close/>
                      <a:moveTo>
                        <a:pt x="1095990" y="0"/>
                      </a:moveTo>
                      <a:cubicBezTo>
                        <a:pt x="1166906" y="0"/>
                        <a:pt x="1217405" y="277533"/>
                        <a:pt x="1308737" y="302006"/>
                      </a:cubicBezTo>
                      <a:cubicBezTo>
                        <a:pt x="1400069" y="326479"/>
                        <a:pt x="1582569" y="111377"/>
                        <a:pt x="1643984" y="146835"/>
                      </a:cubicBezTo>
                      <a:cubicBezTo>
                        <a:pt x="1705399" y="182293"/>
                        <a:pt x="1610366" y="447893"/>
                        <a:pt x="1677226" y="514753"/>
                      </a:cubicBezTo>
                      <a:cubicBezTo>
                        <a:pt x="1744086" y="581613"/>
                        <a:pt x="2009686" y="486580"/>
                        <a:pt x="2045144" y="547995"/>
                      </a:cubicBezTo>
                      <a:cubicBezTo>
                        <a:pt x="2080602" y="609410"/>
                        <a:pt x="1865501" y="791910"/>
                        <a:pt x="1889973" y="883242"/>
                      </a:cubicBezTo>
                      <a:cubicBezTo>
                        <a:pt x="1914446" y="974575"/>
                        <a:pt x="2191979" y="1025074"/>
                        <a:pt x="2191979" y="1095990"/>
                      </a:cubicBezTo>
                      <a:cubicBezTo>
                        <a:pt x="2191979" y="1166906"/>
                        <a:pt x="1914446" y="1217405"/>
                        <a:pt x="1889973" y="1308737"/>
                      </a:cubicBezTo>
                      <a:cubicBezTo>
                        <a:pt x="1865501" y="1400069"/>
                        <a:pt x="2080602" y="1582569"/>
                        <a:pt x="2045144" y="1643984"/>
                      </a:cubicBezTo>
                      <a:cubicBezTo>
                        <a:pt x="2009686" y="1705399"/>
                        <a:pt x="1744086" y="1610366"/>
                        <a:pt x="1677226" y="1677226"/>
                      </a:cubicBezTo>
                      <a:cubicBezTo>
                        <a:pt x="1610366" y="1744086"/>
                        <a:pt x="1705399" y="2009686"/>
                        <a:pt x="1643984" y="2045144"/>
                      </a:cubicBezTo>
                      <a:cubicBezTo>
                        <a:pt x="1582569" y="2080602"/>
                        <a:pt x="1400069" y="1865501"/>
                        <a:pt x="1308737" y="1889973"/>
                      </a:cubicBezTo>
                      <a:cubicBezTo>
                        <a:pt x="1217405" y="1914446"/>
                        <a:pt x="1166906" y="2191979"/>
                        <a:pt x="1095990" y="2191979"/>
                      </a:cubicBezTo>
                      <a:cubicBezTo>
                        <a:pt x="1025074" y="2191979"/>
                        <a:pt x="974575" y="1914446"/>
                        <a:pt x="883242" y="1889973"/>
                      </a:cubicBezTo>
                      <a:cubicBezTo>
                        <a:pt x="791910" y="1865501"/>
                        <a:pt x="609410" y="2080602"/>
                        <a:pt x="547995" y="2045144"/>
                      </a:cubicBezTo>
                      <a:cubicBezTo>
                        <a:pt x="486580" y="2009686"/>
                        <a:pt x="581613" y="1744086"/>
                        <a:pt x="514753" y="1677226"/>
                      </a:cubicBezTo>
                      <a:cubicBezTo>
                        <a:pt x="447893" y="1610366"/>
                        <a:pt x="182293" y="1705399"/>
                        <a:pt x="146835" y="1643984"/>
                      </a:cubicBezTo>
                      <a:cubicBezTo>
                        <a:pt x="111377" y="1582569"/>
                        <a:pt x="326479" y="1400069"/>
                        <a:pt x="302006" y="1308737"/>
                      </a:cubicBezTo>
                      <a:cubicBezTo>
                        <a:pt x="277534" y="1217405"/>
                        <a:pt x="0" y="1166906"/>
                        <a:pt x="0" y="1095990"/>
                      </a:cubicBezTo>
                      <a:cubicBezTo>
                        <a:pt x="0" y="1025074"/>
                        <a:pt x="277534" y="974575"/>
                        <a:pt x="302006" y="883242"/>
                      </a:cubicBezTo>
                      <a:cubicBezTo>
                        <a:pt x="326479" y="791910"/>
                        <a:pt x="111377" y="609410"/>
                        <a:pt x="146835" y="547995"/>
                      </a:cubicBezTo>
                      <a:cubicBezTo>
                        <a:pt x="182293" y="486580"/>
                        <a:pt x="447893" y="581613"/>
                        <a:pt x="514753" y="514753"/>
                      </a:cubicBezTo>
                      <a:cubicBezTo>
                        <a:pt x="581613" y="447893"/>
                        <a:pt x="486580" y="182293"/>
                        <a:pt x="547995" y="146835"/>
                      </a:cubicBezTo>
                      <a:cubicBezTo>
                        <a:pt x="609410" y="111377"/>
                        <a:pt x="812326" y="402675"/>
                        <a:pt x="883242" y="302006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9706B85C-482D-4139-AF9B-64EA2314DB69}"/>
                </a:ext>
              </a:extLst>
            </p:cNvPr>
            <p:cNvGrpSpPr/>
            <p:nvPr/>
          </p:nvGrpSpPr>
          <p:grpSpPr>
            <a:xfrm>
              <a:off x="545021" y="3955226"/>
              <a:ext cx="872149" cy="500893"/>
              <a:chOff x="3189498" y="4960083"/>
              <a:chExt cx="1577713" cy="906114"/>
            </a:xfrm>
          </p:grpSpPr>
          <p:sp>
            <p:nvSpPr>
              <p:cNvPr id="680" name="フリーフォーム: 図形 679">
                <a:extLst>
                  <a:ext uri="{FF2B5EF4-FFF2-40B4-BE49-F238E27FC236}">
                    <a16:creationId xmlns:a16="http://schemas.microsoft.com/office/drawing/2014/main" id="{7E2985ED-3214-4E6D-A923-B6091B7EF46D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9894B771-2030-4177-92F2-1977426AD020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D0C79E33-8F4D-478E-BADE-DBB3DB1C3C6F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E6669497-92FA-4C15-A8A9-77F797B3AA88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33FD8AE1-D8A1-4E9F-9739-A308316D1649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2DC9FD3E-DB8D-4687-B3BC-43FC580C5C2B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9968B28F-D202-4A1D-AA27-31C0927A177C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C76E1FE5-26F5-4450-8DA1-255EFC7EF4BB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47D7DDD6-13EF-4C84-9831-737DA210A052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A0578398-71D1-49ED-AFCC-1C121C1F1A84}"/>
                </a:ext>
              </a:extLst>
            </p:cNvPr>
            <p:cNvGrpSpPr/>
            <p:nvPr/>
          </p:nvGrpSpPr>
          <p:grpSpPr>
            <a:xfrm rot="346402">
              <a:off x="1378127" y="3901670"/>
              <a:ext cx="947590" cy="416510"/>
              <a:chOff x="2412996" y="5374747"/>
              <a:chExt cx="1331816" cy="585396"/>
            </a:xfrm>
          </p:grpSpPr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DF778961-B2FB-463D-B4E2-77CF23C7482A}"/>
                  </a:ext>
                </a:extLst>
              </p:cNvPr>
              <p:cNvGrpSpPr/>
              <p:nvPr/>
            </p:nvGrpSpPr>
            <p:grpSpPr>
              <a:xfrm>
                <a:off x="2536078" y="5374747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A67376CE-36AB-4F23-8DF6-0820904A118E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波線 678">
                  <a:extLst>
                    <a:ext uri="{FF2B5EF4-FFF2-40B4-BE49-F238E27FC236}">
                      <a16:creationId xmlns:a16="http://schemas.microsoft.com/office/drawing/2014/main" id="{C22AD81A-FBBB-41D3-A80A-83362C2112D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DC597D75-D769-4167-BA1E-AEC4C06FE40A}"/>
                  </a:ext>
                </a:extLst>
              </p:cNvPr>
              <p:cNvGrpSpPr/>
              <p:nvPr/>
            </p:nvGrpSpPr>
            <p:grpSpPr>
              <a:xfrm>
                <a:off x="2635550" y="5443572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6ACC7AB6-6198-45C4-A7B8-FF025FE5DF6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波線 676">
                  <a:extLst>
                    <a:ext uri="{FF2B5EF4-FFF2-40B4-BE49-F238E27FC236}">
                      <a16:creationId xmlns:a16="http://schemas.microsoft.com/office/drawing/2014/main" id="{6FB2C6EF-263F-4532-B63C-D069DB976CE8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66692386-9C70-4095-970D-73E4C0895102}"/>
                  </a:ext>
                </a:extLst>
              </p:cNvPr>
              <p:cNvGrpSpPr/>
              <p:nvPr/>
            </p:nvGrpSpPr>
            <p:grpSpPr>
              <a:xfrm>
                <a:off x="2763810" y="5614225"/>
                <a:ext cx="981002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2E6C0908-0959-4A55-B390-63491DD43F29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波線 674">
                  <a:extLst>
                    <a:ext uri="{FF2B5EF4-FFF2-40B4-BE49-F238E27FC236}">
                      <a16:creationId xmlns:a16="http://schemas.microsoft.com/office/drawing/2014/main" id="{F30A5251-D5AF-448F-BA9D-B7CB56200EA4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B4C363D7-E8CD-43B7-B8D5-C2D41C812D8B}"/>
                  </a:ext>
                </a:extLst>
              </p:cNvPr>
              <p:cNvGrpSpPr/>
              <p:nvPr/>
            </p:nvGrpSpPr>
            <p:grpSpPr>
              <a:xfrm rot="279278">
                <a:off x="2520508" y="5512933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38163BA1-3AF6-44BB-83BC-F9DA968C34D5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波線 672">
                  <a:extLst>
                    <a:ext uri="{FF2B5EF4-FFF2-40B4-BE49-F238E27FC236}">
                      <a16:creationId xmlns:a16="http://schemas.microsoft.com/office/drawing/2014/main" id="{C4FD356E-1366-4DEE-9844-75C77C9B9D0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5871FA10-9282-4211-9ECF-2AAA0E7AFBED}"/>
                  </a:ext>
                </a:extLst>
              </p:cNvPr>
              <p:cNvGrpSpPr/>
              <p:nvPr/>
            </p:nvGrpSpPr>
            <p:grpSpPr>
              <a:xfrm rot="279278">
                <a:off x="2412996" y="5633242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498B2974-C6EA-4EFF-B0DF-70E0ED0A14D4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波線 670">
                  <a:extLst>
                    <a:ext uri="{FF2B5EF4-FFF2-40B4-BE49-F238E27FC236}">
                      <a16:creationId xmlns:a16="http://schemas.microsoft.com/office/drawing/2014/main" id="{7BC46660-3645-4041-8822-0BF9E608FFEA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accent2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46A221C6-F1BA-470B-BF37-583E098EE9E8}"/>
                  </a:ext>
                </a:extLst>
              </p:cNvPr>
              <p:cNvGrpSpPr/>
              <p:nvPr/>
            </p:nvGrpSpPr>
            <p:grpSpPr>
              <a:xfrm rot="279278">
                <a:off x="2655860" y="5747575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90AAE91E-B728-4993-9001-E38C4C0AF343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波線 668">
                  <a:extLst>
                    <a:ext uri="{FF2B5EF4-FFF2-40B4-BE49-F238E27FC236}">
                      <a16:creationId xmlns:a16="http://schemas.microsoft.com/office/drawing/2014/main" id="{71D04E5F-2074-450B-B446-AEB732C09C7C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10AEE249-C24B-454A-9895-6520275C0A3C}"/>
                  </a:ext>
                </a:extLst>
              </p:cNvPr>
              <p:cNvGrpSpPr/>
              <p:nvPr/>
            </p:nvGrpSpPr>
            <p:grpSpPr>
              <a:xfrm rot="279278">
                <a:off x="2801786" y="5639396"/>
                <a:ext cx="853234" cy="212568"/>
                <a:chOff x="2619594" y="5234869"/>
                <a:chExt cx="1240639" cy="389450"/>
              </a:xfrm>
              <a:pattFill prst="nar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</p:grpSpPr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C8C6DE46-C947-4FCE-AE1B-3A168F4A8D48}"/>
                    </a:ext>
                  </a:extLst>
                </p:cNvPr>
                <p:cNvSpPr/>
                <p:nvPr/>
              </p:nvSpPr>
              <p:spPr>
                <a:xfrm>
                  <a:off x="2619594" y="5239152"/>
                  <a:ext cx="1240639" cy="385167"/>
                </a:xfrm>
                <a:custGeom>
                  <a:avLst/>
                  <a:gdLst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30957 w 1240639"/>
                    <a:gd name="connsiteY6" fmla="*/ 289643 h 385167"/>
                    <a:gd name="connsiteX7" fmla="*/ 0 w 1240639"/>
                    <a:gd name="connsiteY7" fmla="*/ 298648 h 385167"/>
                    <a:gd name="connsiteX8" fmla="*/ 0 w 1240639"/>
                    <a:gd name="connsiteY8" fmla="*/ 41276 h 385167"/>
                    <a:gd name="connsiteX9" fmla="*/ 226815 w 1240639"/>
                    <a:gd name="connsiteY9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09682 w 1240639"/>
                    <a:gd name="connsiteY2" fmla="*/ 95525 h 385167"/>
                    <a:gd name="connsiteX3" fmla="*/ 1240639 w 1240639"/>
                    <a:gd name="connsiteY3" fmla="*/ 86520 h 385167"/>
                    <a:gd name="connsiteX4" fmla="*/ 1240639 w 1240639"/>
                    <a:gd name="connsiteY4" fmla="*/ 343892 h 385167"/>
                    <a:gd name="connsiteX5" fmla="*/ 30957 w 1240639"/>
                    <a:gd name="connsiteY5" fmla="*/ 343892 h 385167"/>
                    <a:gd name="connsiteX6" fmla="*/ 0 w 1240639"/>
                    <a:gd name="connsiteY6" fmla="*/ 298648 h 385167"/>
                    <a:gd name="connsiteX7" fmla="*/ 0 w 1240639"/>
                    <a:gd name="connsiteY7" fmla="*/ 41276 h 385167"/>
                    <a:gd name="connsiteX8" fmla="*/ 226815 w 1240639"/>
                    <a:gd name="connsiteY8" fmla="*/ 434 h 385167"/>
                    <a:gd name="connsiteX0" fmla="*/ 226815 w 1240639"/>
                    <a:gd name="connsiteY0" fmla="*/ 434 h 385167"/>
                    <a:gd name="connsiteX1" fmla="*/ 1209682 w 1240639"/>
                    <a:gd name="connsiteY1" fmla="*/ 41276 h 385167"/>
                    <a:gd name="connsiteX2" fmla="*/ 1240639 w 1240639"/>
                    <a:gd name="connsiteY2" fmla="*/ 86520 h 385167"/>
                    <a:gd name="connsiteX3" fmla="*/ 1240639 w 1240639"/>
                    <a:gd name="connsiteY3" fmla="*/ 343892 h 385167"/>
                    <a:gd name="connsiteX4" fmla="*/ 30957 w 1240639"/>
                    <a:gd name="connsiteY4" fmla="*/ 343892 h 385167"/>
                    <a:gd name="connsiteX5" fmla="*/ 0 w 1240639"/>
                    <a:gd name="connsiteY5" fmla="*/ 298648 h 385167"/>
                    <a:gd name="connsiteX6" fmla="*/ 0 w 1240639"/>
                    <a:gd name="connsiteY6" fmla="*/ 41276 h 385167"/>
                    <a:gd name="connsiteX7" fmla="*/ 226815 w 1240639"/>
                    <a:gd name="connsiteY7" fmla="*/ 434 h 3851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40639" h="385167">
                      <a:moveTo>
                        <a:pt x="226815" y="434"/>
                      </a:moveTo>
                      <a:cubicBezTo>
                        <a:pt x="554438" y="-9551"/>
                        <a:pt x="882060" y="157451"/>
                        <a:pt x="1209682" y="41276"/>
                      </a:cubicBezTo>
                      <a:lnTo>
                        <a:pt x="1240639" y="86520"/>
                      </a:lnTo>
                      <a:lnTo>
                        <a:pt x="1240639" y="343892"/>
                      </a:lnTo>
                      <a:cubicBezTo>
                        <a:pt x="837412" y="486876"/>
                        <a:pt x="434184" y="200908"/>
                        <a:pt x="30957" y="343892"/>
                      </a:cubicBezTo>
                      <a:lnTo>
                        <a:pt x="0" y="298648"/>
                      </a:lnTo>
                      <a:lnTo>
                        <a:pt x="0" y="41276"/>
                      </a:lnTo>
                      <a:cubicBezTo>
                        <a:pt x="75605" y="14467"/>
                        <a:pt x="151210" y="2738"/>
                        <a:pt x="226815" y="434"/>
                      </a:cubicBezTo>
                      <a:close/>
                    </a:path>
                  </a:pathLst>
                </a:custGeom>
                <a:pattFill prst="narHorz">
                  <a:fgClr>
                    <a:schemeClr val="accent2">
                      <a:lumMod val="60000"/>
                      <a:lumOff val="4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波線 666">
                  <a:extLst>
                    <a:ext uri="{FF2B5EF4-FFF2-40B4-BE49-F238E27FC236}">
                      <a16:creationId xmlns:a16="http://schemas.microsoft.com/office/drawing/2014/main" id="{537851C2-B6E1-4B4B-836B-0AA96AEF4B36}"/>
                    </a:ext>
                  </a:extLst>
                </p:cNvPr>
                <p:cNvSpPr/>
                <p:nvPr/>
              </p:nvSpPr>
              <p:spPr>
                <a:xfrm>
                  <a:off x="2619594" y="5234869"/>
                  <a:ext cx="1209682" cy="343162"/>
                </a:xfrm>
                <a:prstGeom prst="wave">
                  <a:avLst/>
                </a:prstGeom>
                <a:pattFill prst="nar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7D3B89D1-037F-4855-B8D7-861A1C2761C9}"/>
                </a:ext>
              </a:extLst>
            </p:cNvPr>
            <p:cNvGrpSpPr/>
            <p:nvPr/>
          </p:nvGrpSpPr>
          <p:grpSpPr>
            <a:xfrm>
              <a:off x="395938" y="4174926"/>
              <a:ext cx="872149" cy="500893"/>
              <a:chOff x="3189498" y="4960083"/>
              <a:chExt cx="1577713" cy="906114"/>
            </a:xfrm>
          </p:grpSpPr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15D28178-3707-4F31-AC20-729610E4879B}"/>
                  </a:ext>
                </a:extLst>
              </p:cNvPr>
              <p:cNvSpPr/>
              <p:nvPr/>
            </p:nvSpPr>
            <p:spPr>
              <a:xfrm>
                <a:off x="3189498" y="4965541"/>
                <a:ext cx="1577713" cy="900656"/>
              </a:xfrm>
              <a:custGeom>
                <a:avLst/>
                <a:gdLst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5581 w 1577713"/>
                  <a:gd name="connsiteY6" fmla="*/ 469971 h 938621"/>
                  <a:gd name="connsiteX7" fmla="*/ 0 w 1577713"/>
                  <a:gd name="connsiteY7" fmla="*/ 439148 h 938621"/>
                  <a:gd name="connsiteX8" fmla="*/ 788737 w 1577713"/>
                  <a:gd name="connsiteY8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2133 w 1577713"/>
                  <a:gd name="connsiteY2" fmla="*/ 468651 h 938621"/>
                  <a:gd name="connsiteX3" fmla="*/ 1577713 w 1577713"/>
                  <a:gd name="connsiteY3" fmla="*/ 499473 h 938621"/>
                  <a:gd name="connsiteX4" fmla="*/ 788976 w 1577713"/>
                  <a:gd name="connsiteY4" fmla="*/ 938621 h 938621"/>
                  <a:gd name="connsiteX5" fmla="*/ 239 w 1577713"/>
                  <a:gd name="connsiteY5" fmla="*/ 499473 h 938621"/>
                  <a:gd name="connsiteX6" fmla="*/ 0 w 1577713"/>
                  <a:gd name="connsiteY6" fmla="*/ 439148 h 938621"/>
                  <a:gd name="connsiteX7" fmla="*/ 788737 w 1577713"/>
                  <a:gd name="connsiteY7" fmla="*/ 0 h 938621"/>
                  <a:gd name="connsiteX0" fmla="*/ 788737 w 1577713"/>
                  <a:gd name="connsiteY0" fmla="*/ 0 h 938621"/>
                  <a:gd name="connsiteX1" fmla="*/ 1577474 w 1577713"/>
                  <a:gd name="connsiteY1" fmla="*/ 439148 h 938621"/>
                  <a:gd name="connsiteX2" fmla="*/ 1577713 w 1577713"/>
                  <a:gd name="connsiteY2" fmla="*/ 499473 h 938621"/>
                  <a:gd name="connsiteX3" fmla="*/ 788976 w 1577713"/>
                  <a:gd name="connsiteY3" fmla="*/ 938621 h 938621"/>
                  <a:gd name="connsiteX4" fmla="*/ 239 w 1577713"/>
                  <a:gd name="connsiteY4" fmla="*/ 499473 h 938621"/>
                  <a:gd name="connsiteX5" fmla="*/ 0 w 1577713"/>
                  <a:gd name="connsiteY5" fmla="*/ 439148 h 938621"/>
                  <a:gd name="connsiteX6" fmla="*/ 788737 w 1577713"/>
                  <a:gd name="connsiteY6" fmla="*/ 0 h 938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77713" h="938621">
                    <a:moveTo>
                      <a:pt x="788737" y="0"/>
                    </a:moveTo>
                    <a:cubicBezTo>
                      <a:pt x="1224344" y="0"/>
                      <a:pt x="1577474" y="196613"/>
                      <a:pt x="1577474" y="439148"/>
                    </a:cubicBezTo>
                    <a:cubicBezTo>
                      <a:pt x="1577554" y="459256"/>
                      <a:pt x="1577633" y="479365"/>
                      <a:pt x="1577713" y="499473"/>
                    </a:cubicBezTo>
                    <a:cubicBezTo>
                      <a:pt x="1577713" y="742008"/>
                      <a:pt x="1224583" y="938621"/>
                      <a:pt x="788976" y="938621"/>
                    </a:cubicBezTo>
                    <a:cubicBezTo>
                      <a:pt x="353369" y="938621"/>
                      <a:pt x="239" y="742008"/>
                      <a:pt x="239" y="499473"/>
                    </a:cubicBezTo>
                    <a:cubicBezTo>
                      <a:pt x="159" y="479365"/>
                      <a:pt x="80" y="459256"/>
                      <a:pt x="0" y="439148"/>
                    </a:cubicBezTo>
                    <a:cubicBezTo>
                      <a:pt x="0" y="196613"/>
                      <a:pt x="353130" y="0"/>
                      <a:pt x="788737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D44755F4-8880-46CB-83C3-DC39020626FE}"/>
                  </a:ext>
                </a:extLst>
              </p:cNvPr>
              <p:cNvSpPr/>
              <p:nvPr/>
            </p:nvSpPr>
            <p:spPr>
              <a:xfrm>
                <a:off x="3189615" y="4960083"/>
                <a:ext cx="1577474" cy="878295"/>
              </a:xfrm>
              <a:prstGeom prst="ellipse">
                <a:avLst/>
              </a:prstGeom>
              <a:solidFill>
                <a:srgbClr val="99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4037F99F-8EF9-4853-8824-59DDA872117E}"/>
                  </a:ext>
                </a:extLst>
              </p:cNvPr>
              <p:cNvSpPr/>
              <p:nvPr/>
            </p:nvSpPr>
            <p:spPr>
              <a:xfrm>
                <a:off x="3227688" y="4993481"/>
                <a:ext cx="1501328" cy="8044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1BB32368-1BD7-4340-BC4B-8C4D2531C5FE}"/>
                  </a:ext>
                </a:extLst>
              </p:cNvPr>
              <p:cNvSpPr/>
              <p:nvPr/>
            </p:nvSpPr>
            <p:spPr>
              <a:xfrm>
                <a:off x="3250736" y="5007769"/>
                <a:ext cx="1455233" cy="742950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1F4E2FF2-4395-438D-BC6D-ABE88B3EBBA6}"/>
                  </a:ext>
                </a:extLst>
              </p:cNvPr>
              <p:cNvSpPr/>
              <p:nvPr/>
            </p:nvSpPr>
            <p:spPr>
              <a:xfrm rot="10800000" flipV="1">
                <a:off x="3308652" y="5339633"/>
                <a:ext cx="1339402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85EB2CA9-FD3E-4822-87A7-D8DBD28DFAB8}"/>
                  </a:ext>
                </a:extLst>
              </p:cNvPr>
              <p:cNvSpPr/>
              <p:nvPr/>
            </p:nvSpPr>
            <p:spPr>
              <a:xfrm rot="10800000" flipV="1">
                <a:off x="3442002" y="5220571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3BB04C4E-34E0-458C-AAB7-2BEF2C341D3F}"/>
                  </a:ext>
                </a:extLst>
              </p:cNvPr>
              <p:cNvSpPr/>
              <p:nvPr/>
            </p:nvSpPr>
            <p:spPr>
              <a:xfrm rot="10800000" flipV="1">
                <a:off x="3668220" y="5099125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F7132CEC-5B56-40B0-A1DC-A25FBFC63526}"/>
                  </a:ext>
                </a:extLst>
              </p:cNvPr>
              <p:cNvSpPr/>
              <p:nvPr/>
            </p:nvSpPr>
            <p:spPr>
              <a:xfrm rot="10800000" flipV="1">
                <a:off x="3442002" y="5480127"/>
                <a:ext cx="1072702" cy="457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787DAE96-4DED-4E34-A510-750FB2AC3378}"/>
                  </a:ext>
                </a:extLst>
              </p:cNvPr>
              <p:cNvSpPr/>
              <p:nvPr/>
            </p:nvSpPr>
            <p:spPr>
              <a:xfrm rot="10800000" flipV="1">
                <a:off x="3668220" y="5608712"/>
                <a:ext cx="620266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048C851-1D31-432C-86C5-8F39C610F418}"/>
                </a:ext>
              </a:extLst>
            </p:cNvPr>
            <p:cNvGrpSpPr/>
            <p:nvPr/>
          </p:nvGrpSpPr>
          <p:grpSpPr>
            <a:xfrm>
              <a:off x="1257755" y="4248739"/>
              <a:ext cx="543465" cy="294516"/>
              <a:chOff x="1525180" y="6076461"/>
              <a:chExt cx="1536800" cy="832827"/>
            </a:xfrm>
          </p:grpSpPr>
          <p:sp>
            <p:nvSpPr>
              <p:cNvPr id="628" name="円: 塗りつぶしなし 627">
                <a:extLst>
                  <a:ext uri="{FF2B5EF4-FFF2-40B4-BE49-F238E27FC236}">
                    <a16:creationId xmlns:a16="http://schemas.microsoft.com/office/drawing/2014/main" id="{13747648-9390-4AFF-BA6A-0ADCC450B29E}"/>
                  </a:ext>
                </a:extLst>
              </p:cNvPr>
              <p:cNvSpPr/>
              <p:nvPr/>
            </p:nvSpPr>
            <p:spPr>
              <a:xfrm>
                <a:off x="1985059" y="61458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9" name="円: 塗りつぶしなし 628">
                <a:extLst>
                  <a:ext uri="{FF2B5EF4-FFF2-40B4-BE49-F238E27FC236}">
                    <a16:creationId xmlns:a16="http://schemas.microsoft.com/office/drawing/2014/main" id="{3266BC05-5F68-49A1-AB58-3B3BB16AC993}"/>
                  </a:ext>
                </a:extLst>
              </p:cNvPr>
              <p:cNvSpPr/>
              <p:nvPr/>
            </p:nvSpPr>
            <p:spPr>
              <a:xfrm>
                <a:off x="2225565" y="62244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0" name="円: 塗りつぶしなし 629">
                <a:extLst>
                  <a:ext uri="{FF2B5EF4-FFF2-40B4-BE49-F238E27FC236}">
                    <a16:creationId xmlns:a16="http://schemas.microsoft.com/office/drawing/2014/main" id="{92D1DD75-FC7D-4903-A79A-EE88838851BC}"/>
                  </a:ext>
                </a:extLst>
              </p:cNvPr>
              <p:cNvSpPr/>
              <p:nvPr/>
            </p:nvSpPr>
            <p:spPr>
              <a:xfrm>
                <a:off x="1893480" y="6273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1" name="円: 塗りつぶしなし 630">
                <a:extLst>
                  <a:ext uri="{FF2B5EF4-FFF2-40B4-BE49-F238E27FC236}">
                    <a16:creationId xmlns:a16="http://schemas.microsoft.com/office/drawing/2014/main" id="{4AAA8C29-1C9E-4F99-ABB1-C37898502319}"/>
                  </a:ext>
                </a:extLst>
              </p:cNvPr>
              <p:cNvSpPr/>
              <p:nvPr/>
            </p:nvSpPr>
            <p:spPr>
              <a:xfrm>
                <a:off x="2397809" y="6291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2" name="円: 塗りつぶしなし 631">
                <a:extLst>
                  <a:ext uri="{FF2B5EF4-FFF2-40B4-BE49-F238E27FC236}">
                    <a16:creationId xmlns:a16="http://schemas.microsoft.com/office/drawing/2014/main" id="{B0E9B95E-4A30-49C0-8440-1191039AB0D0}"/>
                  </a:ext>
                </a:extLst>
              </p:cNvPr>
              <p:cNvSpPr/>
              <p:nvPr/>
            </p:nvSpPr>
            <p:spPr>
              <a:xfrm>
                <a:off x="2638315" y="63704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3" name="円: 塗りつぶしなし 632">
                <a:extLst>
                  <a:ext uri="{FF2B5EF4-FFF2-40B4-BE49-F238E27FC236}">
                    <a16:creationId xmlns:a16="http://schemas.microsoft.com/office/drawing/2014/main" id="{D6022593-2B4D-4F75-A981-EC77651BDB7A}"/>
                  </a:ext>
                </a:extLst>
              </p:cNvPr>
              <p:cNvSpPr/>
              <p:nvPr/>
            </p:nvSpPr>
            <p:spPr>
              <a:xfrm>
                <a:off x="2306230" y="64193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4" name="円: 塗りつぶしなし 633">
                <a:extLst>
                  <a:ext uri="{FF2B5EF4-FFF2-40B4-BE49-F238E27FC236}">
                    <a16:creationId xmlns:a16="http://schemas.microsoft.com/office/drawing/2014/main" id="{060A8A71-98B0-4C1E-AA6A-01126BD03A20}"/>
                  </a:ext>
                </a:extLst>
              </p:cNvPr>
              <p:cNvSpPr/>
              <p:nvPr/>
            </p:nvSpPr>
            <p:spPr>
              <a:xfrm>
                <a:off x="2515382" y="6184167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5" name="円: 塗りつぶしなし 634">
                <a:extLst>
                  <a:ext uri="{FF2B5EF4-FFF2-40B4-BE49-F238E27FC236}">
                    <a16:creationId xmlns:a16="http://schemas.microsoft.com/office/drawing/2014/main" id="{3FD73752-BFD0-422B-A26F-A859663B984F}"/>
                  </a:ext>
                </a:extLst>
              </p:cNvPr>
              <p:cNvSpPr/>
              <p:nvPr/>
            </p:nvSpPr>
            <p:spPr>
              <a:xfrm>
                <a:off x="1831865" y="6084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6" name="円: 塗りつぶしなし 635">
                <a:extLst>
                  <a:ext uri="{FF2B5EF4-FFF2-40B4-BE49-F238E27FC236}">
                    <a16:creationId xmlns:a16="http://schemas.microsoft.com/office/drawing/2014/main" id="{7528B478-17DA-4E28-B01E-0727AC5F00EB}"/>
                  </a:ext>
                </a:extLst>
              </p:cNvPr>
              <p:cNvSpPr/>
              <p:nvPr/>
            </p:nvSpPr>
            <p:spPr>
              <a:xfrm>
                <a:off x="1628665" y="63387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7" name="円: 塗りつぶしなし 636">
                <a:extLst>
                  <a:ext uri="{FF2B5EF4-FFF2-40B4-BE49-F238E27FC236}">
                    <a16:creationId xmlns:a16="http://schemas.microsoft.com/office/drawing/2014/main" id="{03F72080-83FA-4A08-8138-22D7AAF4A18B}"/>
                  </a:ext>
                </a:extLst>
              </p:cNvPr>
              <p:cNvSpPr/>
              <p:nvPr/>
            </p:nvSpPr>
            <p:spPr>
              <a:xfrm>
                <a:off x="2104915" y="639585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8" name="円: 塗りつぶしなし 637">
                <a:extLst>
                  <a:ext uri="{FF2B5EF4-FFF2-40B4-BE49-F238E27FC236}">
                    <a16:creationId xmlns:a16="http://schemas.microsoft.com/office/drawing/2014/main" id="{909D9611-300C-479F-9BA5-7C7E82D73AA4}"/>
                  </a:ext>
                </a:extLst>
              </p:cNvPr>
              <p:cNvSpPr/>
              <p:nvPr/>
            </p:nvSpPr>
            <p:spPr>
              <a:xfrm>
                <a:off x="1915209" y="6437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9" name="円: 塗りつぶしなし 638">
                <a:extLst>
                  <a:ext uri="{FF2B5EF4-FFF2-40B4-BE49-F238E27FC236}">
                    <a16:creationId xmlns:a16="http://schemas.microsoft.com/office/drawing/2014/main" id="{B7DBE382-5F29-47EC-BEEF-311BEBFFAA38}"/>
                  </a:ext>
                </a:extLst>
              </p:cNvPr>
              <p:cNvSpPr/>
              <p:nvPr/>
            </p:nvSpPr>
            <p:spPr>
              <a:xfrm>
                <a:off x="1692849" y="6216069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0" name="円: 塗りつぶしなし 639">
                <a:extLst>
                  <a:ext uri="{FF2B5EF4-FFF2-40B4-BE49-F238E27FC236}">
                    <a16:creationId xmlns:a16="http://schemas.microsoft.com/office/drawing/2014/main" id="{01687F64-DAAB-4FDD-AF2E-260108314CFB}"/>
                  </a:ext>
                </a:extLst>
              </p:cNvPr>
              <p:cNvSpPr/>
              <p:nvPr/>
            </p:nvSpPr>
            <p:spPr>
              <a:xfrm>
                <a:off x="2556559" y="65649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1" name="円: 塗りつぶしなし 640">
                <a:extLst>
                  <a:ext uri="{FF2B5EF4-FFF2-40B4-BE49-F238E27FC236}">
                    <a16:creationId xmlns:a16="http://schemas.microsoft.com/office/drawing/2014/main" id="{42B02130-0CF1-4B29-B9E3-54EC5197878C}"/>
                  </a:ext>
                </a:extLst>
              </p:cNvPr>
              <p:cNvSpPr/>
              <p:nvPr/>
            </p:nvSpPr>
            <p:spPr>
              <a:xfrm>
                <a:off x="2239059" y="661572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2" name="円: 塗りつぶしなし 641">
                <a:extLst>
                  <a:ext uri="{FF2B5EF4-FFF2-40B4-BE49-F238E27FC236}">
                    <a16:creationId xmlns:a16="http://schemas.microsoft.com/office/drawing/2014/main" id="{E8A5BB83-3773-4406-910E-CC030F11434F}"/>
                  </a:ext>
                </a:extLst>
              </p:cNvPr>
              <p:cNvSpPr/>
              <p:nvPr/>
            </p:nvSpPr>
            <p:spPr>
              <a:xfrm>
                <a:off x="1673909" y="6545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3" name="円: 塗りつぶしなし 642">
                <a:extLst>
                  <a:ext uri="{FF2B5EF4-FFF2-40B4-BE49-F238E27FC236}">
                    <a16:creationId xmlns:a16="http://schemas.microsoft.com/office/drawing/2014/main" id="{C2EAF31A-4B6C-4BF7-8053-A27E36A96D18}"/>
                  </a:ext>
                </a:extLst>
              </p:cNvPr>
              <p:cNvSpPr/>
              <p:nvPr/>
            </p:nvSpPr>
            <p:spPr>
              <a:xfrm>
                <a:off x="1908859" y="66220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4" name="円: 塗りつぶしなし 643">
                <a:extLst>
                  <a:ext uri="{FF2B5EF4-FFF2-40B4-BE49-F238E27FC236}">
                    <a16:creationId xmlns:a16="http://schemas.microsoft.com/office/drawing/2014/main" id="{06DD70AE-A419-48F4-99C0-DA77CD322835}"/>
                  </a:ext>
                </a:extLst>
              </p:cNvPr>
              <p:cNvSpPr/>
              <p:nvPr/>
            </p:nvSpPr>
            <p:spPr>
              <a:xfrm>
                <a:off x="1804580" y="64828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5" name="円: 塗りつぶしなし 644">
                <a:extLst>
                  <a:ext uri="{FF2B5EF4-FFF2-40B4-BE49-F238E27FC236}">
                    <a16:creationId xmlns:a16="http://schemas.microsoft.com/office/drawing/2014/main" id="{CED0EFE7-ED40-437D-9B2C-693DC01B7012}"/>
                  </a:ext>
                </a:extLst>
              </p:cNvPr>
              <p:cNvSpPr/>
              <p:nvPr/>
            </p:nvSpPr>
            <p:spPr>
              <a:xfrm>
                <a:off x="2103030" y="60764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6" name="円: 塗りつぶしなし 645">
                <a:extLst>
                  <a:ext uri="{FF2B5EF4-FFF2-40B4-BE49-F238E27FC236}">
                    <a16:creationId xmlns:a16="http://schemas.microsoft.com/office/drawing/2014/main" id="{646E4604-8DBF-4592-A034-0D016FF3A5E4}"/>
                  </a:ext>
                </a:extLst>
              </p:cNvPr>
              <p:cNvSpPr/>
              <p:nvPr/>
            </p:nvSpPr>
            <p:spPr>
              <a:xfrm>
                <a:off x="2366059" y="6164873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7" name="円: 塗りつぶしなし 646">
                <a:extLst>
                  <a:ext uri="{FF2B5EF4-FFF2-40B4-BE49-F238E27FC236}">
                    <a16:creationId xmlns:a16="http://schemas.microsoft.com/office/drawing/2014/main" id="{0BF4A5B8-76E2-4110-A750-271733BE043F}"/>
                  </a:ext>
                </a:extLst>
              </p:cNvPr>
              <p:cNvSpPr/>
              <p:nvPr/>
            </p:nvSpPr>
            <p:spPr>
              <a:xfrm>
                <a:off x="2445930" y="665431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8" name="円: 塗りつぶしなし 647">
                <a:extLst>
                  <a:ext uri="{FF2B5EF4-FFF2-40B4-BE49-F238E27FC236}">
                    <a16:creationId xmlns:a16="http://schemas.microsoft.com/office/drawing/2014/main" id="{A939D8BE-48FA-42CB-A050-1CA1B5730038}"/>
                  </a:ext>
                </a:extLst>
              </p:cNvPr>
              <p:cNvSpPr/>
              <p:nvPr/>
            </p:nvSpPr>
            <p:spPr>
              <a:xfrm>
                <a:off x="2060465" y="6643504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9" name="円: 塗りつぶしなし 648">
                <a:extLst>
                  <a:ext uri="{FF2B5EF4-FFF2-40B4-BE49-F238E27FC236}">
                    <a16:creationId xmlns:a16="http://schemas.microsoft.com/office/drawing/2014/main" id="{F1DE244B-81BF-4648-A198-91D6047092C0}"/>
                  </a:ext>
                </a:extLst>
              </p:cNvPr>
              <p:cNvSpPr/>
              <p:nvPr/>
            </p:nvSpPr>
            <p:spPr>
              <a:xfrm>
                <a:off x="1525180" y="6470161"/>
                <a:ext cx="423665" cy="254977"/>
              </a:xfrm>
              <a:prstGeom prst="donut">
                <a:avLst>
                  <a:gd name="adj" fmla="val 26677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60C8936C-46EF-41DB-9E24-C92B23983832}"/>
                </a:ext>
              </a:extLst>
            </p:cNvPr>
            <p:cNvGrpSpPr/>
            <p:nvPr/>
          </p:nvGrpSpPr>
          <p:grpSpPr>
            <a:xfrm>
              <a:off x="796243" y="4466874"/>
              <a:ext cx="707627" cy="537360"/>
              <a:chOff x="2408268" y="4908430"/>
              <a:chExt cx="2192435" cy="1664898"/>
            </a:xfrm>
          </p:grpSpPr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D9CCB22-CEF4-40D3-8FFD-01DABA81272B}"/>
                  </a:ext>
                </a:extLst>
              </p:cNvPr>
              <p:cNvSpPr/>
              <p:nvPr/>
            </p:nvSpPr>
            <p:spPr>
              <a:xfrm>
                <a:off x="2408724" y="4908430"/>
                <a:ext cx="2191979" cy="1664898"/>
              </a:xfrm>
              <a:custGeom>
                <a:avLst/>
                <a:gdLst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96946 w 2191979"/>
                  <a:gd name="connsiteY31" fmla="*/ 528416 h 1664898"/>
                  <a:gd name="connsiteX32" fmla="*/ 146835 w 2191979"/>
                  <a:gd name="connsiteY32" fmla="*/ 375249 h 1664898"/>
                  <a:gd name="connsiteX33" fmla="*/ 452398 w 2191979"/>
                  <a:gd name="connsiteY33" fmla="*/ 309788 h 1664898"/>
                  <a:gd name="connsiteX34" fmla="*/ 547995 w 2191979"/>
                  <a:gd name="connsiteY34" fmla="*/ 100548 h 1664898"/>
                  <a:gd name="connsiteX35" fmla="*/ 860419 w 2191979"/>
                  <a:gd name="connsiteY35" fmla="*/ 148476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1995033 w 2191979"/>
                  <a:gd name="connsiteY5" fmla="*/ 528416 h 1664898"/>
                  <a:gd name="connsiteX6" fmla="*/ 2045144 w 2191979"/>
                  <a:gd name="connsiteY6" fmla="*/ 539151 h 1664898"/>
                  <a:gd name="connsiteX7" fmla="*/ 2018277 w 2191979"/>
                  <a:gd name="connsiteY7" fmla="*/ 621271 h 1664898"/>
                  <a:gd name="connsiteX8" fmla="*/ 2191979 w 2191979"/>
                  <a:gd name="connsiteY8" fmla="*/ 750498 h 1664898"/>
                  <a:gd name="connsiteX9" fmla="*/ 2081824 w 2191979"/>
                  <a:gd name="connsiteY9" fmla="*/ 832449 h 1664898"/>
                  <a:gd name="connsiteX10" fmla="*/ 2191979 w 2191979"/>
                  <a:gd name="connsiteY10" fmla="*/ 914400 h 1664898"/>
                  <a:gd name="connsiteX11" fmla="*/ 2018277 w 2191979"/>
                  <a:gd name="connsiteY11" fmla="*/ 1043627 h 1664898"/>
                  <a:gd name="connsiteX12" fmla="*/ 2045144 w 2191979"/>
                  <a:gd name="connsiteY12" fmla="*/ 1125747 h 1664898"/>
                  <a:gd name="connsiteX13" fmla="*/ 1995033 w 2191979"/>
                  <a:gd name="connsiteY13" fmla="*/ 1136483 h 1664898"/>
                  <a:gd name="connsiteX14" fmla="*/ 2045144 w 2191979"/>
                  <a:gd name="connsiteY14" fmla="*/ 1289649 h 1664898"/>
                  <a:gd name="connsiteX15" fmla="*/ 1739581 w 2191979"/>
                  <a:gd name="connsiteY15" fmla="*/ 1355110 h 1664898"/>
                  <a:gd name="connsiteX16" fmla="*/ 1643984 w 2191979"/>
                  <a:gd name="connsiteY16" fmla="*/ 1564350 h 1664898"/>
                  <a:gd name="connsiteX17" fmla="*/ 1331560 w 2191979"/>
                  <a:gd name="connsiteY17" fmla="*/ 1516422 h 1664898"/>
                  <a:gd name="connsiteX18" fmla="*/ 1095990 w 2191979"/>
                  <a:gd name="connsiteY18" fmla="*/ 1664898 h 1664898"/>
                  <a:gd name="connsiteX19" fmla="*/ 860419 w 2191979"/>
                  <a:gd name="connsiteY19" fmla="*/ 1516422 h 1664898"/>
                  <a:gd name="connsiteX20" fmla="*/ 547995 w 2191979"/>
                  <a:gd name="connsiteY20" fmla="*/ 1564350 h 1664898"/>
                  <a:gd name="connsiteX21" fmla="*/ 452398 w 2191979"/>
                  <a:gd name="connsiteY21" fmla="*/ 1355110 h 1664898"/>
                  <a:gd name="connsiteX22" fmla="*/ 146835 w 2191979"/>
                  <a:gd name="connsiteY22" fmla="*/ 1289649 h 1664898"/>
                  <a:gd name="connsiteX23" fmla="*/ 196946 w 2191979"/>
                  <a:gd name="connsiteY23" fmla="*/ 1136483 h 1664898"/>
                  <a:gd name="connsiteX24" fmla="*/ 146835 w 2191979"/>
                  <a:gd name="connsiteY24" fmla="*/ 1125747 h 1664898"/>
                  <a:gd name="connsiteX25" fmla="*/ 173702 w 2191979"/>
                  <a:gd name="connsiteY25" fmla="*/ 1043627 h 1664898"/>
                  <a:gd name="connsiteX26" fmla="*/ 0 w 2191979"/>
                  <a:gd name="connsiteY26" fmla="*/ 914400 h 1664898"/>
                  <a:gd name="connsiteX27" fmla="*/ 110156 w 2191979"/>
                  <a:gd name="connsiteY27" fmla="*/ 832449 h 1664898"/>
                  <a:gd name="connsiteX28" fmla="*/ 0 w 2191979"/>
                  <a:gd name="connsiteY28" fmla="*/ 750498 h 1664898"/>
                  <a:gd name="connsiteX29" fmla="*/ 173702 w 2191979"/>
                  <a:gd name="connsiteY29" fmla="*/ 621271 h 1664898"/>
                  <a:gd name="connsiteX30" fmla="*/ 146835 w 2191979"/>
                  <a:gd name="connsiteY30" fmla="*/ 539151 h 1664898"/>
                  <a:gd name="connsiteX31" fmla="*/ 146835 w 2191979"/>
                  <a:gd name="connsiteY31" fmla="*/ 375249 h 1664898"/>
                  <a:gd name="connsiteX32" fmla="*/ 452398 w 2191979"/>
                  <a:gd name="connsiteY32" fmla="*/ 309788 h 1664898"/>
                  <a:gd name="connsiteX33" fmla="*/ 547995 w 2191979"/>
                  <a:gd name="connsiteY33" fmla="*/ 100548 h 1664898"/>
                  <a:gd name="connsiteX34" fmla="*/ 860419 w 2191979"/>
                  <a:gd name="connsiteY34" fmla="*/ 148476 h 1664898"/>
                  <a:gd name="connsiteX35" fmla="*/ 1095990 w 2191979"/>
                  <a:gd name="connsiteY35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110156 w 2191979"/>
                  <a:gd name="connsiteY26" fmla="*/ 832449 h 1664898"/>
                  <a:gd name="connsiteX27" fmla="*/ 0 w 2191979"/>
                  <a:gd name="connsiteY27" fmla="*/ 750498 h 1664898"/>
                  <a:gd name="connsiteX28" fmla="*/ 173702 w 2191979"/>
                  <a:gd name="connsiteY28" fmla="*/ 621271 h 1664898"/>
                  <a:gd name="connsiteX29" fmla="*/ 146835 w 2191979"/>
                  <a:gd name="connsiteY29" fmla="*/ 539151 h 1664898"/>
                  <a:gd name="connsiteX30" fmla="*/ 146835 w 2191979"/>
                  <a:gd name="connsiteY30" fmla="*/ 375249 h 1664898"/>
                  <a:gd name="connsiteX31" fmla="*/ 452398 w 2191979"/>
                  <a:gd name="connsiteY31" fmla="*/ 309788 h 1664898"/>
                  <a:gd name="connsiteX32" fmla="*/ 547995 w 2191979"/>
                  <a:gd name="connsiteY32" fmla="*/ 100548 h 1664898"/>
                  <a:gd name="connsiteX33" fmla="*/ 860419 w 2191979"/>
                  <a:gd name="connsiteY33" fmla="*/ 148476 h 1664898"/>
                  <a:gd name="connsiteX34" fmla="*/ 1095990 w 2191979"/>
                  <a:gd name="connsiteY34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081824 w 2191979"/>
                  <a:gd name="connsiteY8" fmla="*/ 832449 h 1664898"/>
                  <a:gd name="connsiteX9" fmla="*/ 2191979 w 2191979"/>
                  <a:gd name="connsiteY9" fmla="*/ 914400 h 1664898"/>
                  <a:gd name="connsiteX10" fmla="*/ 2018277 w 2191979"/>
                  <a:gd name="connsiteY10" fmla="*/ 1043627 h 1664898"/>
                  <a:gd name="connsiteX11" fmla="*/ 2045144 w 2191979"/>
                  <a:gd name="connsiteY11" fmla="*/ 1125747 h 1664898"/>
                  <a:gd name="connsiteX12" fmla="*/ 1995033 w 2191979"/>
                  <a:gd name="connsiteY12" fmla="*/ 1136483 h 1664898"/>
                  <a:gd name="connsiteX13" fmla="*/ 2045144 w 2191979"/>
                  <a:gd name="connsiteY13" fmla="*/ 1289649 h 1664898"/>
                  <a:gd name="connsiteX14" fmla="*/ 1739581 w 2191979"/>
                  <a:gd name="connsiteY14" fmla="*/ 1355110 h 1664898"/>
                  <a:gd name="connsiteX15" fmla="*/ 1643984 w 2191979"/>
                  <a:gd name="connsiteY15" fmla="*/ 1564350 h 1664898"/>
                  <a:gd name="connsiteX16" fmla="*/ 1331560 w 2191979"/>
                  <a:gd name="connsiteY16" fmla="*/ 1516422 h 1664898"/>
                  <a:gd name="connsiteX17" fmla="*/ 1095990 w 2191979"/>
                  <a:gd name="connsiteY17" fmla="*/ 1664898 h 1664898"/>
                  <a:gd name="connsiteX18" fmla="*/ 860419 w 2191979"/>
                  <a:gd name="connsiteY18" fmla="*/ 1516422 h 1664898"/>
                  <a:gd name="connsiteX19" fmla="*/ 547995 w 2191979"/>
                  <a:gd name="connsiteY19" fmla="*/ 1564350 h 1664898"/>
                  <a:gd name="connsiteX20" fmla="*/ 452398 w 2191979"/>
                  <a:gd name="connsiteY20" fmla="*/ 1355110 h 1664898"/>
                  <a:gd name="connsiteX21" fmla="*/ 146835 w 2191979"/>
                  <a:gd name="connsiteY21" fmla="*/ 1289649 h 1664898"/>
                  <a:gd name="connsiteX22" fmla="*/ 196946 w 2191979"/>
                  <a:gd name="connsiteY22" fmla="*/ 1136483 h 1664898"/>
                  <a:gd name="connsiteX23" fmla="*/ 146835 w 2191979"/>
                  <a:gd name="connsiteY23" fmla="*/ 1125747 h 1664898"/>
                  <a:gd name="connsiteX24" fmla="*/ 173702 w 2191979"/>
                  <a:gd name="connsiteY24" fmla="*/ 1043627 h 1664898"/>
                  <a:gd name="connsiteX25" fmla="*/ 0 w 2191979"/>
                  <a:gd name="connsiteY25" fmla="*/ 914400 h 1664898"/>
                  <a:gd name="connsiteX26" fmla="*/ 0 w 2191979"/>
                  <a:gd name="connsiteY26" fmla="*/ 750498 h 1664898"/>
                  <a:gd name="connsiteX27" fmla="*/ 173702 w 2191979"/>
                  <a:gd name="connsiteY27" fmla="*/ 621271 h 1664898"/>
                  <a:gd name="connsiteX28" fmla="*/ 146835 w 2191979"/>
                  <a:gd name="connsiteY28" fmla="*/ 539151 h 1664898"/>
                  <a:gd name="connsiteX29" fmla="*/ 146835 w 2191979"/>
                  <a:gd name="connsiteY29" fmla="*/ 375249 h 1664898"/>
                  <a:gd name="connsiteX30" fmla="*/ 452398 w 2191979"/>
                  <a:gd name="connsiteY30" fmla="*/ 309788 h 1664898"/>
                  <a:gd name="connsiteX31" fmla="*/ 547995 w 2191979"/>
                  <a:gd name="connsiteY31" fmla="*/ 100548 h 1664898"/>
                  <a:gd name="connsiteX32" fmla="*/ 860419 w 2191979"/>
                  <a:gd name="connsiteY32" fmla="*/ 148476 h 1664898"/>
                  <a:gd name="connsiteX33" fmla="*/ 1095990 w 2191979"/>
                  <a:gd name="connsiteY33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96946 w 2191979"/>
                  <a:gd name="connsiteY21" fmla="*/ 1136483 h 1664898"/>
                  <a:gd name="connsiteX22" fmla="*/ 146835 w 2191979"/>
                  <a:gd name="connsiteY22" fmla="*/ 1125747 h 1664898"/>
                  <a:gd name="connsiteX23" fmla="*/ 173702 w 2191979"/>
                  <a:gd name="connsiteY23" fmla="*/ 1043627 h 1664898"/>
                  <a:gd name="connsiteX24" fmla="*/ 0 w 2191979"/>
                  <a:gd name="connsiteY24" fmla="*/ 914400 h 1664898"/>
                  <a:gd name="connsiteX25" fmla="*/ 0 w 2191979"/>
                  <a:gd name="connsiteY25" fmla="*/ 750498 h 1664898"/>
                  <a:gd name="connsiteX26" fmla="*/ 173702 w 2191979"/>
                  <a:gd name="connsiteY26" fmla="*/ 621271 h 1664898"/>
                  <a:gd name="connsiteX27" fmla="*/ 146835 w 2191979"/>
                  <a:gd name="connsiteY27" fmla="*/ 539151 h 1664898"/>
                  <a:gd name="connsiteX28" fmla="*/ 146835 w 2191979"/>
                  <a:gd name="connsiteY28" fmla="*/ 375249 h 1664898"/>
                  <a:gd name="connsiteX29" fmla="*/ 452398 w 2191979"/>
                  <a:gd name="connsiteY29" fmla="*/ 309788 h 1664898"/>
                  <a:gd name="connsiteX30" fmla="*/ 547995 w 2191979"/>
                  <a:gd name="connsiteY30" fmla="*/ 100548 h 1664898"/>
                  <a:gd name="connsiteX31" fmla="*/ 860419 w 2191979"/>
                  <a:gd name="connsiteY31" fmla="*/ 148476 h 1664898"/>
                  <a:gd name="connsiteX32" fmla="*/ 1095990 w 2191979"/>
                  <a:gd name="connsiteY32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1995033 w 2191979"/>
                  <a:gd name="connsiteY11" fmla="*/ 1136483 h 1664898"/>
                  <a:gd name="connsiteX12" fmla="*/ 2045144 w 2191979"/>
                  <a:gd name="connsiteY12" fmla="*/ 1289649 h 1664898"/>
                  <a:gd name="connsiteX13" fmla="*/ 1739581 w 2191979"/>
                  <a:gd name="connsiteY13" fmla="*/ 1355110 h 1664898"/>
                  <a:gd name="connsiteX14" fmla="*/ 1643984 w 2191979"/>
                  <a:gd name="connsiteY14" fmla="*/ 1564350 h 1664898"/>
                  <a:gd name="connsiteX15" fmla="*/ 1331560 w 2191979"/>
                  <a:gd name="connsiteY15" fmla="*/ 1516422 h 1664898"/>
                  <a:gd name="connsiteX16" fmla="*/ 1095990 w 2191979"/>
                  <a:gd name="connsiteY16" fmla="*/ 1664898 h 1664898"/>
                  <a:gd name="connsiteX17" fmla="*/ 860419 w 2191979"/>
                  <a:gd name="connsiteY17" fmla="*/ 1516422 h 1664898"/>
                  <a:gd name="connsiteX18" fmla="*/ 547995 w 2191979"/>
                  <a:gd name="connsiteY18" fmla="*/ 1564350 h 1664898"/>
                  <a:gd name="connsiteX19" fmla="*/ 452398 w 2191979"/>
                  <a:gd name="connsiteY19" fmla="*/ 1355110 h 1664898"/>
                  <a:gd name="connsiteX20" fmla="*/ 146835 w 2191979"/>
                  <a:gd name="connsiteY20" fmla="*/ 1289649 h 1664898"/>
                  <a:gd name="connsiteX21" fmla="*/ 146835 w 2191979"/>
                  <a:gd name="connsiteY21" fmla="*/ 1125747 h 1664898"/>
                  <a:gd name="connsiteX22" fmla="*/ 173702 w 2191979"/>
                  <a:gd name="connsiteY22" fmla="*/ 1043627 h 1664898"/>
                  <a:gd name="connsiteX23" fmla="*/ 0 w 2191979"/>
                  <a:gd name="connsiteY23" fmla="*/ 914400 h 1664898"/>
                  <a:gd name="connsiteX24" fmla="*/ 0 w 2191979"/>
                  <a:gd name="connsiteY24" fmla="*/ 750498 h 1664898"/>
                  <a:gd name="connsiteX25" fmla="*/ 173702 w 2191979"/>
                  <a:gd name="connsiteY25" fmla="*/ 621271 h 1664898"/>
                  <a:gd name="connsiteX26" fmla="*/ 146835 w 2191979"/>
                  <a:gd name="connsiteY26" fmla="*/ 539151 h 1664898"/>
                  <a:gd name="connsiteX27" fmla="*/ 146835 w 2191979"/>
                  <a:gd name="connsiteY27" fmla="*/ 375249 h 1664898"/>
                  <a:gd name="connsiteX28" fmla="*/ 452398 w 2191979"/>
                  <a:gd name="connsiteY28" fmla="*/ 309788 h 1664898"/>
                  <a:gd name="connsiteX29" fmla="*/ 547995 w 2191979"/>
                  <a:gd name="connsiteY29" fmla="*/ 100548 h 1664898"/>
                  <a:gd name="connsiteX30" fmla="*/ 860419 w 2191979"/>
                  <a:gd name="connsiteY30" fmla="*/ 148476 h 1664898"/>
                  <a:gd name="connsiteX31" fmla="*/ 1095990 w 2191979"/>
                  <a:gd name="connsiteY31" fmla="*/ 0 h 1664898"/>
                  <a:gd name="connsiteX0" fmla="*/ 1095990 w 2191979"/>
                  <a:gd name="connsiteY0" fmla="*/ 0 h 1664898"/>
                  <a:gd name="connsiteX1" fmla="*/ 1331560 w 2191979"/>
                  <a:gd name="connsiteY1" fmla="*/ 148476 h 1664898"/>
                  <a:gd name="connsiteX2" fmla="*/ 1643984 w 2191979"/>
                  <a:gd name="connsiteY2" fmla="*/ 100548 h 1664898"/>
                  <a:gd name="connsiteX3" fmla="*/ 1739581 w 2191979"/>
                  <a:gd name="connsiteY3" fmla="*/ 309788 h 1664898"/>
                  <a:gd name="connsiteX4" fmla="*/ 2045144 w 2191979"/>
                  <a:gd name="connsiteY4" fmla="*/ 375249 h 1664898"/>
                  <a:gd name="connsiteX5" fmla="*/ 2045144 w 2191979"/>
                  <a:gd name="connsiteY5" fmla="*/ 539151 h 1664898"/>
                  <a:gd name="connsiteX6" fmla="*/ 2018277 w 2191979"/>
                  <a:gd name="connsiteY6" fmla="*/ 621271 h 1664898"/>
                  <a:gd name="connsiteX7" fmla="*/ 2191979 w 2191979"/>
                  <a:gd name="connsiteY7" fmla="*/ 750498 h 1664898"/>
                  <a:gd name="connsiteX8" fmla="*/ 2191979 w 2191979"/>
                  <a:gd name="connsiteY8" fmla="*/ 914400 h 1664898"/>
                  <a:gd name="connsiteX9" fmla="*/ 2018277 w 2191979"/>
                  <a:gd name="connsiteY9" fmla="*/ 1043627 h 1664898"/>
                  <a:gd name="connsiteX10" fmla="*/ 2045144 w 2191979"/>
                  <a:gd name="connsiteY10" fmla="*/ 1125747 h 1664898"/>
                  <a:gd name="connsiteX11" fmla="*/ 2045144 w 2191979"/>
                  <a:gd name="connsiteY11" fmla="*/ 1289649 h 1664898"/>
                  <a:gd name="connsiteX12" fmla="*/ 1739581 w 2191979"/>
                  <a:gd name="connsiteY12" fmla="*/ 1355110 h 1664898"/>
                  <a:gd name="connsiteX13" fmla="*/ 1643984 w 2191979"/>
                  <a:gd name="connsiteY13" fmla="*/ 1564350 h 1664898"/>
                  <a:gd name="connsiteX14" fmla="*/ 1331560 w 2191979"/>
                  <a:gd name="connsiteY14" fmla="*/ 1516422 h 1664898"/>
                  <a:gd name="connsiteX15" fmla="*/ 1095990 w 2191979"/>
                  <a:gd name="connsiteY15" fmla="*/ 1664898 h 1664898"/>
                  <a:gd name="connsiteX16" fmla="*/ 860419 w 2191979"/>
                  <a:gd name="connsiteY16" fmla="*/ 1516422 h 1664898"/>
                  <a:gd name="connsiteX17" fmla="*/ 547995 w 2191979"/>
                  <a:gd name="connsiteY17" fmla="*/ 1564350 h 1664898"/>
                  <a:gd name="connsiteX18" fmla="*/ 452398 w 2191979"/>
                  <a:gd name="connsiteY18" fmla="*/ 1355110 h 1664898"/>
                  <a:gd name="connsiteX19" fmla="*/ 146835 w 2191979"/>
                  <a:gd name="connsiteY19" fmla="*/ 1289649 h 1664898"/>
                  <a:gd name="connsiteX20" fmla="*/ 146835 w 2191979"/>
                  <a:gd name="connsiteY20" fmla="*/ 1125747 h 1664898"/>
                  <a:gd name="connsiteX21" fmla="*/ 173702 w 2191979"/>
                  <a:gd name="connsiteY21" fmla="*/ 1043627 h 1664898"/>
                  <a:gd name="connsiteX22" fmla="*/ 0 w 2191979"/>
                  <a:gd name="connsiteY22" fmla="*/ 914400 h 1664898"/>
                  <a:gd name="connsiteX23" fmla="*/ 0 w 2191979"/>
                  <a:gd name="connsiteY23" fmla="*/ 750498 h 1664898"/>
                  <a:gd name="connsiteX24" fmla="*/ 173702 w 2191979"/>
                  <a:gd name="connsiteY24" fmla="*/ 621271 h 1664898"/>
                  <a:gd name="connsiteX25" fmla="*/ 146835 w 2191979"/>
                  <a:gd name="connsiteY25" fmla="*/ 539151 h 1664898"/>
                  <a:gd name="connsiteX26" fmla="*/ 146835 w 2191979"/>
                  <a:gd name="connsiteY26" fmla="*/ 375249 h 1664898"/>
                  <a:gd name="connsiteX27" fmla="*/ 452398 w 2191979"/>
                  <a:gd name="connsiteY27" fmla="*/ 309788 h 1664898"/>
                  <a:gd name="connsiteX28" fmla="*/ 547995 w 2191979"/>
                  <a:gd name="connsiteY28" fmla="*/ 100548 h 1664898"/>
                  <a:gd name="connsiteX29" fmla="*/ 860419 w 2191979"/>
                  <a:gd name="connsiteY29" fmla="*/ 148476 h 1664898"/>
                  <a:gd name="connsiteX30" fmla="*/ 1095990 w 2191979"/>
                  <a:gd name="connsiteY30" fmla="*/ 0 h 1664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2191979" h="1664898">
                    <a:moveTo>
                      <a:pt x="1095990" y="0"/>
                    </a:moveTo>
                    <a:lnTo>
                      <a:pt x="1331560" y="148476"/>
                    </a:lnTo>
                    <a:lnTo>
                      <a:pt x="1643984" y="100548"/>
                    </a:lnTo>
                    <a:lnTo>
                      <a:pt x="1739581" y="309788"/>
                    </a:lnTo>
                    <a:lnTo>
                      <a:pt x="2045144" y="375249"/>
                    </a:lnTo>
                    <a:lnTo>
                      <a:pt x="2045144" y="539151"/>
                    </a:lnTo>
                    <a:lnTo>
                      <a:pt x="2018277" y="621271"/>
                    </a:lnTo>
                    <a:lnTo>
                      <a:pt x="2191979" y="750498"/>
                    </a:lnTo>
                    <a:lnTo>
                      <a:pt x="2191979" y="914400"/>
                    </a:lnTo>
                    <a:lnTo>
                      <a:pt x="2018277" y="1043627"/>
                    </a:lnTo>
                    <a:lnTo>
                      <a:pt x="2045144" y="1125747"/>
                    </a:lnTo>
                    <a:lnTo>
                      <a:pt x="2045144" y="1289649"/>
                    </a:lnTo>
                    <a:lnTo>
                      <a:pt x="1739581" y="1355110"/>
                    </a:lnTo>
                    <a:lnTo>
                      <a:pt x="1643984" y="1564350"/>
                    </a:lnTo>
                    <a:lnTo>
                      <a:pt x="1331560" y="1516422"/>
                    </a:lnTo>
                    <a:lnTo>
                      <a:pt x="1095990" y="1664898"/>
                    </a:lnTo>
                    <a:lnTo>
                      <a:pt x="860419" y="1516422"/>
                    </a:lnTo>
                    <a:lnTo>
                      <a:pt x="547995" y="1564350"/>
                    </a:lnTo>
                    <a:lnTo>
                      <a:pt x="452398" y="1355110"/>
                    </a:lnTo>
                    <a:lnTo>
                      <a:pt x="146835" y="1289649"/>
                    </a:lnTo>
                    <a:lnTo>
                      <a:pt x="146835" y="1125747"/>
                    </a:lnTo>
                    <a:lnTo>
                      <a:pt x="173702" y="1043627"/>
                    </a:lnTo>
                    <a:lnTo>
                      <a:pt x="0" y="914400"/>
                    </a:lnTo>
                    <a:lnTo>
                      <a:pt x="0" y="750498"/>
                    </a:lnTo>
                    <a:lnTo>
                      <a:pt x="173702" y="621271"/>
                    </a:lnTo>
                    <a:lnTo>
                      <a:pt x="146835" y="539151"/>
                    </a:lnTo>
                    <a:lnTo>
                      <a:pt x="146835" y="375249"/>
                    </a:lnTo>
                    <a:lnTo>
                      <a:pt x="452398" y="309788"/>
                    </a:lnTo>
                    <a:lnTo>
                      <a:pt x="547995" y="100548"/>
                    </a:lnTo>
                    <a:lnTo>
                      <a:pt x="860419" y="148476"/>
                    </a:lnTo>
                    <a:lnTo>
                      <a:pt x="109599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星: 12 pt 625">
                <a:extLst>
                  <a:ext uri="{FF2B5EF4-FFF2-40B4-BE49-F238E27FC236}">
                    <a16:creationId xmlns:a16="http://schemas.microsoft.com/office/drawing/2014/main" id="{2D5889B2-0D04-42C5-B204-1E5428F130E9}"/>
                  </a:ext>
                </a:extLst>
              </p:cNvPr>
              <p:cNvSpPr/>
              <p:nvPr/>
            </p:nvSpPr>
            <p:spPr>
              <a:xfrm>
                <a:off x="2408268" y="4908430"/>
                <a:ext cx="2191979" cy="1500996"/>
              </a:xfrm>
              <a:prstGeom prst="star12">
                <a:avLst>
                  <a:gd name="adj" fmla="val 41523"/>
                </a:avLst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0E38F6E2-A689-4781-83D7-D5F9E7461CF0}"/>
                  </a:ext>
                </a:extLst>
              </p:cNvPr>
              <p:cNvSpPr/>
              <p:nvPr/>
            </p:nvSpPr>
            <p:spPr>
              <a:xfrm rot="10800000">
                <a:off x="2880186" y="5201099"/>
                <a:ext cx="1257847" cy="851010"/>
              </a:xfrm>
              <a:custGeom>
                <a:avLst/>
                <a:gdLst>
                  <a:gd name="connsiteX0" fmla="*/ 2147975 w 4252825"/>
                  <a:gd name="connsiteY0" fmla="*/ 3868838 h 3868947"/>
                  <a:gd name="connsiteX1" fmla="*/ 1075679 w 4252825"/>
                  <a:gd name="connsiteY1" fmla="*/ 3591208 h 3868947"/>
                  <a:gd name="connsiteX2" fmla="*/ 0 w 4252825"/>
                  <a:gd name="connsiteY2" fmla="*/ 1742535 h 3868947"/>
                  <a:gd name="connsiteX3" fmla="*/ 242327 w 4252825"/>
                  <a:gd name="connsiteY3" fmla="*/ 1742535 h 3868947"/>
                  <a:gd name="connsiteX4" fmla="*/ 1195422 w 4252825"/>
                  <a:gd name="connsiteY4" fmla="*/ 3380533 h 3868947"/>
                  <a:gd name="connsiteX5" fmla="*/ 3090431 w 4252825"/>
                  <a:gd name="connsiteY5" fmla="*/ 3361316 h 3868947"/>
                  <a:gd name="connsiteX6" fmla="*/ 4008445 w 4252825"/>
                  <a:gd name="connsiteY6" fmla="*/ 1830779 h 3868947"/>
                  <a:gd name="connsiteX7" fmla="*/ 4010068 w 4252825"/>
                  <a:gd name="connsiteY7" fmla="*/ 1707632 h 3868947"/>
                  <a:gd name="connsiteX8" fmla="*/ 4004079 w 4252825"/>
                  <a:gd name="connsiteY8" fmla="*/ 1589013 h 3868947"/>
                  <a:gd name="connsiteX9" fmla="*/ 2510287 w 4252825"/>
                  <a:gd name="connsiteY9" fmla="*/ 240993 h 3868947"/>
                  <a:gd name="connsiteX10" fmla="*/ 1008743 w 4252825"/>
                  <a:gd name="connsiteY10" fmla="*/ 1742537 h 3868947"/>
                  <a:gd name="connsiteX11" fmla="*/ 1000847 w 4252825"/>
                  <a:gd name="connsiteY11" fmla="*/ 1742537 h 3868947"/>
                  <a:gd name="connsiteX12" fmla="*/ 1004642 w 4252825"/>
                  <a:gd name="connsiteY12" fmla="*/ 1851652 h 3868947"/>
                  <a:gd name="connsiteX13" fmla="*/ 1514915 w 4252825"/>
                  <a:gd name="connsiteY13" fmla="*/ 2658548 h 3868947"/>
                  <a:gd name="connsiteX14" fmla="*/ 2595971 w 4252825"/>
                  <a:gd name="connsiteY14" fmla="*/ 2675964 h 3868947"/>
                  <a:gd name="connsiteX15" fmla="*/ 3141589 w 4252825"/>
                  <a:gd name="connsiteY15" fmla="*/ 1742537 h 3868947"/>
                  <a:gd name="connsiteX16" fmla="*/ 3143842 w 4252825"/>
                  <a:gd name="connsiteY16" fmla="*/ 1742537 h 3868947"/>
                  <a:gd name="connsiteX17" fmla="*/ 3144502 w 4252825"/>
                  <a:gd name="connsiteY17" fmla="*/ 1708855 h 3868947"/>
                  <a:gd name="connsiteX18" fmla="*/ 2835141 w 4252825"/>
                  <a:gd name="connsiteY18" fmla="*/ 1167062 h 3868947"/>
                  <a:gd name="connsiteX19" fmla="*/ 2129501 w 4252825"/>
                  <a:gd name="connsiteY19" fmla="*/ 1136078 h 3868947"/>
                  <a:gd name="connsiteX20" fmla="*/ 1767432 w 4252825"/>
                  <a:gd name="connsiteY20" fmla="*/ 1742538 h 3868947"/>
                  <a:gd name="connsiteX21" fmla="*/ 1539814 w 4252825"/>
                  <a:gd name="connsiteY21" fmla="*/ 1742537 h 3868947"/>
                  <a:gd name="connsiteX22" fmla="*/ 2021507 w 4252825"/>
                  <a:gd name="connsiteY22" fmla="*/ 935709 h 3868947"/>
                  <a:gd name="connsiteX23" fmla="*/ 2960283 w 4252825"/>
                  <a:gd name="connsiteY23" fmla="*/ 976930 h 3868947"/>
                  <a:gd name="connsiteX24" fmla="*/ 3371853 w 4252825"/>
                  <a:gd name="connsiteY24" fmla="*/ 1697726 h 3868947"/>
                  <a:gd name="connsiteX25" fmla="*/ 3370976 w 4252825"/>
                  <a:gd name="connsiteY25" fmla="*/ 1742536 h 3868947"/>
                  <a:gd name="connsiteX26" fmla="*/ 3372928 w 4252825"/>
                  <a:gd name="connsiteY26" fmla="*/ 1742536 h 3868947"/>
                  <a:gd name="connsiteX27" fmla="*/ 3370172 w 4252825"/>
                  <a:gd name="connsiteY27" fmla="*/ 1783624 h 3868947"/>
                  <a:gd name="connsiteX28" fmla="*/ 3369403 w 4252825"/>
                  <a:gd name="connsiteY28" fmla="*/ 1822873 h 3868947"/>
                  <a:gd name="connsiteX29" fmla="*/ 3367549 w 4252825"/>
                  <a:gd name="connsiteY29" fmla="*/ 1822710 h 3868947"/>
                  <a:gd name="connsiteX30" fmla="*/ 3361231 w 4252825"/>
                  <a:gd name="connsiteY30" fmla="*/ 1916887 h 3868947"/>
                  <a:gd name="connsiteX31" fmla="*/ 2709482 w 4252825"/>
                  <a:gd name="connsiteY31" fmla="*/ 2877540 h 3868947"/>
                  <a:gd name="connsiteX32" fmla="*/ 1394968 w 4252825"/>
                  <a:gd name="connsiteY32" fmla="*/ 2856363 h 3868947"/>
                  <a:gd name="connsiteX33" fmla="*/ 774501 w 4252825"/>
                  <a:gd name="connsiteY33" fmla="*/ 1875215 h 3868947"/>
                  <a:gd name="connsiteX34" fmla="*/ 769886 w 4252825"/>
                  <a:gd name="connsiteY34" fmla="*/ 1742537 h 3868947"/>
                  <a:gd name="connsiteX35" fmla="*/ 767751 w 4252825"/>
                  <a:gd name="connsiteY35" fmla="*/ 1742537 h 3868947"/>
                  <a:gd name="connsiteX36" fmla="*/ 769015 w 4252825"/>
                  <a:gd name="connsiteY36" fmla="*/ 1717496 h 3868947"/>
                  <a:gd name="connsiteX37" fmla="*/ 768427 w 4252825"/>
                  <a:gd name="connsiteY37" fmla="*/ 1700577 h 3868947"/>
                  <a:gd name="connsiteX38" fmla="*/ 769867 w 4252825"/>
                  <a:gd name="connsiteY38" fmla="*/ 1700624 h 3868947"/>
                  <a:gd name="connsiteX39" fmla="*/ 776747 w 4252825"/>
                  <a:gd name="connsiteY39" fmla="*/ 1564373 h 3868947"/>
                  <a:gd name="connsiteX40" fmla="*/ 2510288 w 4252825"/>
                  <a:gd name="connsiteY40" fmla="*/ 0 h 3868947"/>
                  <a:gd name="connsiteX41" fmla="*/ 4243829 w 4252825"/>
                  <a:gd name="connsiteY41" fmla="*/ 1564373 h 3868947"/>
                  <a:gd name="connsiteX42" fmla="*/ 4250649 w 4252825"/>
                  <a:gd name="connsiteY42" fmla="*/ 1699447 h 3868947"/>
                  <a:gd name="connsiteX43" fmla="*/ 4252387 w 4252825"/>
                  <a:gd name="connsiteY43" fmla="*/ 1699412 h 3868947"/>
                  <a:gd name="connsiteX44" fmla="*/ 4252027 w 4252825"/>
                  <a:gd name="connsiteY44" fmla="*/ 1726732 h 3868947"/>
                  <a:gd name="connsiteX45" fmla="*/ 4252825 w 4252825"/>
                  <a:gd name="connsiteY45" fmla="*/ 1742537 h 3868947"/>
                  <a:gd name="connsiteX46" fmla="*/ 4251819 w 4252825"/>
                  <a:gd name="connsiteY46" fmla="*/ 1742537 h 3868947"/>
                  <a:gd name="connsiteX47" fmla="*/ 4250506 w 4252825"/>
                  <a:gd name="connsiteY47" fmla="*/ 1842130 h 3868947"/>
                  <a:gd name="connsiteX48" fmla="*/ 3214419 w 4252825"/>
                  <a:gd name="connsiteY48" fmla="*/ 3569519 h 3868947"/>
                  <a:gd name="connsiteX49" fmla="*/ 2147975 w 4252825"/>
                  <a:gd name="connsiteY49" fmla="*/ 3868838 h 386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4252825" h="3868947">
                    <a:moveTo>
                      <a:pt x="2147975" y="3868838"/>
                    </a:moveTo>
                    <a:cubicBezTo>
                      <a:pt x="1778548" y="3872584"/>
                      <a:pt x="1408146" y="3780172"/>
                      <a:pt x="1075679" y="3591208"/>
                    </a:cubicBezTo>
                    <a:cubicBezTo>
                      <a:pt x="410745" y="3213278"/>
                      <a:pt x="-1" y="2507367"/>
                      <a:pt x="0" y="1742535"/>
                    </a:cubicBezTo>
                    <a:lnTo>
                      <a:pt x="242327" y="1742535"/>
                    </a:lnTo>
                    <a:cubicBezTo>
                      <a:pt x="242327" y="2420207"/>
                      <a:pt x="606264" y="3045672"/>
                      <a:pt x="1195422" y="3380533"/>
                    </a:cubicBezTo>
                    <a:cubicBezTo>
                      <a:pt x="1784580" y="3715394"/>
                      <a:pt x="2508185" y="3708056"/>
                      <a:pt x="3090431" y="3361316"/>
                    </a:cubicBezTo>
                    <a:cubicBezTo>
                      <a:pt x="3636287" y="3036247"/>
                      <a:pt x="3979055" y="2459832"/>
                      <a:pt x="4008445" y="1830779"/>
                    </a:cubicBezTo>
                    <a:lnTo>
                      <a:pt x="4010068" y="1707632"/>
                    </a:lnTo>
                    <a:lnTo>
                      <a:pt x="4004079" y="1589013"/>
                    </a:lnTo>
                    <a:cubicBezTo>
                      <a:pt x="3927185" y="831850"/>
                      <a:pt x="3287737" y="240993"/>
                      <a:pt x="2510287" y="240993"/>
                    </a:cubicBezTo>
                    <a:cubicBezTo>
                      <a:pt x="1681007" y="240993"/>
                      <a:pt x="1008743" y="913257"/>
                      <a:pt x="1008743" y="1742537"/>
                    </a:cubicBezTo>
                    <a:lnTo>
                      <a:pt x="1000847" y="1742537"/>
                    </a:lnTo>
                    <a:lnTo>
                      <a:pt x="1004642" y="1851652"/>
                    </a:lnTo>
                    <a:cubicBezTo>
                      <a:pt x="1038515" y="2182950"/>
                      <a:pt x="1225485" y="2483052"/>
                      <a:pt x="1514915" y="2658548"/>
                    </a:cubicBezTo>
                    <a:cubicBezTo>
                      <a:pt x="1845691" y="2859115"/>
                      <a:pt x="2258906" y="2865772"/>
                      <a:pt x="2595971" y="2675964"/>
                    </a:cubicBezTo>
                    <a:cubicBezTo>
                      <a:pt x="2933036" y="2486156"/>
                      <a:pt x="3141589" y="2129370"/>
                      <a:pt x="3141589" y="1742537"/>
                    </a:cubicBezTo>
                    <a:lnTo>
                      <a:pt x="3143842" y="1742537"/>
                    </a:lnTo>
                    <a:lnTo>
                      <a:pt x="3144502" y="1708855"/>
                    </a:lnTo>
                    <a:cubicBezTo>
                      <a:pt x="3133880" y="1491138"/>
                      <a:pt x="3020312" y="1288938"/>
                      <a:pt x="2835141" y="1167062"/>
                    </a:cubicBezTo>
                    <a:cubicBezTo>
                      <a:pt x="2623517" y="1027774"/>
                      <a:pt x="2352519" y="1015875"/>
                      <a:pt x="2129501" y="1136078"/>
                    </a:cubicBezTo>
                    <a:cubicBezTo>
                      <a:pt x="1906483" y="1256281"/>
                      <a:pt x="1767432" y="1489189"/>
                      <a:pt x="1767432" y="1742538"/>
                    </a:cubicBezTo>
                    <a:lnTo>
                      <a:pt x="1539814" y="1742537"/>
                    </a:lnTo>
                    <a:cubicBezTo>
                      <a:pt x="1539814" y="1405484"/>
                      <a:pt x="1724806" y="1095626"/>
                      <a:pt x="2021507" y="935709"/>
                    </a:cubicBezTo>
                    <a:cubicBezTo>
                      <a:pt x="2318208" y="775793"/>
                      <a:pt x="2678740" y="791623"/>
                      <a:pt x="2960283" y="976930"/>
                    </a:cubicBezTo>
                    <a:cubicBezTo>
                      <a:pt x="3206632" y="1139074"/>
                      <a:pt x="3357722" y="1408078"/>
                      <a:pt x="3371853" y="1697726"/>
                    </a:cubicBezTo>
                    <a:lnTo>
                      <a:pt x="3370976" y="1742536"/>
                    </a:lnTo>
                    <a:lnTo>
                      <a:pt x="3372928" y="1742536"/>
                    </a:lnTo>
                    <a:lnTo>
                      <a:pt x="3370172" y="1783624"/>
                    </a:lnTo>
                    <a:lnTo>
                      <a:pt x="3369403" y="1822873"/>
                    </a:lnTo>
                    <a:lnTo>
                      <a:pt x="3367549" y="1822710"/>
                    </a:lnTo>
                    <a:lnTo>
                      <a:pt x="3361231" y="1916887"/>
                    </a:lnTo>
                    <a:cubicBezTo>
                      <a:pt x="3307089" y="2318194"/>
                      <a:pt x="3068106" y="2675593"/>
                      <a:pt x="2709482" y="2877540"/>
                    </a:cubicBezTo>
                    <a:cubicBezTo>
                      <a:pt x="2299626" y="3108338"/>
                      <a:pt x="1797177" y="3100243"/>
                      <a:pt x="1394968" y="2856363"/>
                    </a:cubicBezTo>
                    <a:cubicBezTo>
                      <a:pt x="1043035" y="2642968"/>
                      <a:pt x="815688" y="2278057"/>
                      <a:pt x="774501" y="1875215"/>
                    </a:cubicBezTo>
                    <a:lnTo>
                      <a:pt x="769886" y="1742537"/>
                    </a:lnTo>
                    <a:lnTo>
                      <a:pt x="767751" y="1742537"/>
                    </a:lnTo>
                    <a:lnTo>
                      <a:pt x="769015" y="1717496"/>
                    </a:lnTo>
                    <a:lnTo>
                      <a:pt x="768427" y="1700577"/>
                    </a:lnTo>
                    <a:lnTo>
                      <a:pt x="769867" y="1700624"/>
                    </a:lnTo>
                    <a:lnTo>
                      <a:pt x="776747" y="1564373"/>
                    </a:lnTo>
                    <a:cubicBezTo>
                      <a:pt x="865983" y="685687"/>
                      <a:pt x="1608060" y="0"/>
                      <a:pt x="2510288" y="0"/>
                    </a:cubicBezTo>
                    <a:cubicBezTo>
                      <a:pt x="3412517" y="0"/>
                      <a:pt x="4154593" y="685688"/>
                      <a:pt x="4243829" y="1564373"/>
                    </a:cubicBezTo>
                    <a:lnTo>
                      <a:pt x="4250649" y="1699447"/>
                    </a:lnTo>
                    <a:lnTo>
                      <a:pt x="4252387" y="1699412"/>
                    </a:lnTo>
                    <a:lnTo>
                      <a:pt x="4252027" y="1726732"/>
                    </a:lnTo>
                    <a:lnTo>
                      <a:pt x="4252825" y="1742537"/>
                    </a:lnTo>
                    <a:lnTo>
                      <a:pt x="4251819" y="1742537"/>
                    </a:lnTo>
                    <a:lnTo>
                      <a:pt x="4250506" y="1842130"/>
                    </a:lnTo>
                    <a:cubicBezTo>
                      <a:pt x="4217336" y="2552088"/>
                      <a:pt x="3830481" y="3202641"/>
                      <a:pt x="3214419" y="3569519"/>
                    </a:cubicBezTo>
                    <a:cubicBezTo>
                      <a:pt x="2885853" y="3765187"/>
                      <a:pt x="2517401" y="3865091"/>
                      <a:pt x="2147975" y="386883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1737244F-C9DE-4CB0-93ED-B9936E04D94F}"/>
                </a:ext>
              </a:extLst>
            </p:cNvPr>
            <p:cNvGrpSpPr/>
            <p:nvPr/>
          </p:nvGrpSpPr>
          <p:grpSpPr>
            <a:xfrm rot="682447">
              <a:off x="1746098" y="3307853"/>
              <a:ext cx="1243323" cy="1651522"/>
              <a:chOff x="4630866" y="3190358"/>
              <a:chExt cx="1643222" cy="2182713"/>
            </a:xfrm>
          </p:grpSpPr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D070D4A1-9114-4DE3-ACF9-6E2F87E20EE1}"/>
                  </a:ext>
                </a:extLst>
              </p:cNvPr>
              <p:cNvSpPr/>
              <p:nvPr/>
            </p:nvSpPr>
            <p:spPr>
              <a:xfrm rot="1800000">
                <a:off x="6169313" y="3207935"/>
                <a:ext cx="104775" cy="1883882"/>
              </a:xfrm>
              <a:prstGeom prst="round2Same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四角形: 上の 2 つの角を丸める 620">
                <a:extLst>
                  <a:ext uri="{FF2B5EF4-FFF2-40B4-BE49-F238E27FC236}">
                    <a16:creationId xmlns:a16="http://schemas.microsoft.com/office/drawing/2014/main" id="{4185C332-00D1-44FF-BD0F-CF9E4C83E370}"/>
                  </a:ext>
                </a:extLst>
              </p:cNvPr>
              <p:cNvSpPr/>
              <p:nvPr/>
            </p:nvSpPr>
            <p:spPr>
              <a:xfrm rot="1800000">
                <a:off x="6145876" y="3190358"/>
                <a:ext cx="104774" cy="1883882"/>
              </a:xfrm>
              <a:prstGeom prst="round2SameRect">
                <a:avLst/>
              </a:prstGeom>
              <a:solidFill>
                <a:srgbClr val="CC66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193">
                <a:extLst>
                  <a:ext uri="{FF2B5EF4-FFF2-40B4-BE49-F238E27FC236}">
                    <a16:creationId xmlns:a16="http://schemas.microsoft.com/office/drawing/2014/main" id="{5FE917C0-FD54-4755-8205-448008EBA3CF}"/>
                  </a:ext>
                </a:extLst>
              </p:cNvPr>
              <p:cNvSpPr/>
              <p:nvPr/>
            </p:nvSpPr>
            <p:spPr>
              <a:xfrm>
                <a:off x="4630866" y="4640581"/>
                <a:ext cx="1198436" cy="732490"/>
              </a:xfrm>
              <a:custGeom>
                <a:avLst/>
                <a:gdLst>
                  <a:gd name="connsiteX0" fmla="*/ 0 w 1198435"/>
                  <a:gd name="connsiteY0" fmla="*/ 316230 h 632460"/>
                  <a:gd name="connsiteX1" fmla="*/ 599218 w 1198435"/>
                  <a:gd name="connsiteY1" fmla="*/ 0 h 632460"/>
                  <a:gd name="connsiteX2" fmla="*/ 1198436 w 1198435"/>
                  <a:gd name="connsiteY2" fmla="*/ 316230 h 632460"/>
                  <a:gd name="connsiteX3" fmla="*/ 599218 w 1198435"/>
                  <a:gd name="connsiteY3" fmla="*/ 632460 h 632460"/>
                  <a:gd name="connsiteX4" fmla="*/ 0 w 1198435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632460"/>
                  <a:gd name="connsiteX1" fmla="*/ 599218 w 1198436"/>
                  <a:gd name="connsiteY1" fmla="*/ 0 h 632460"/>
                  <a:gd name="connsiteX2" fmla="*/ 1198436 w 1198436"/>
                  <a:gd name="connsiteY2" fmla="*/ 316230 h 632460"/>
                  <a:gd name="connsiteX3" fmla="*/ 599218 w 1198436"/>
                  <a:gd name="connsiteY3" fmla="*/ 632460 h 632460"/>
                  <a:gd name="connsiteX4" fmla="*/ 0 w 1198436"/>
                  <a:gd name="connsiteY4" fmla="*/ 316230 h 632460"/>
                  <a:gd name="connsiteX0" fmla="*/ 0 w 1198436"/>
                  <a:gd name="connsiteY0" fmla="*/ 316230 h 732473"/>
                  <a:gd name="connsiteX1" fmla="*/ 599218 w 1198436"/>
                  <a:gd name="connsiteY1" fmla="*/ 0 h 732473"/>
                  <a:gd name="connsiteX2" fmla="*/ 1198436 w 1198436"/>
                  <a:gd name="connsiteY2" fmla="*/ 316230 h 732473"/>
                  <a:gd name="connsiteX3" fmla="*/ 592074 w 1198436"/>
                  <a:gd name="connsiteY3" fmla="*/ 732473 h 732473"/>
                  <a:gd name="connsiteX4" fmla="*/ 0 w 1198436"/>
                  <a:gd name="connsiteY4" fmla="*/ 316230 h 732473"/>
                  <a:gd name="connsiteX0" fmla="*/ 0 w 1198436"/>
                  <a:gd name="connsiteY0" fmla="*/ 316230 h 732490"/>
                  <a:gd name="connsiteX1" fmla="*/ 599218 w 1198436"/>
                  <a:gd name="connsiteY1" fmla="*/ 0 h 732490"/>
                  <a:gd name="connsiteX2" fmla="*/ 1198436 w 1198436"/>
                  <a:gd name="connsiteY2" fmla="*/ 316230 h 732490"/>
                  <a:gd name="connsiteX3" fmla="*/ 592074 w 1198436"/>
                  <a:gd name="connsiteY3" fmla="*/ 732473 h 732490"/>
                  <a:gd name="connsiteX4" fmla="*/ 0 w 1198436"/>
                  <a:gd name="connsiteY4" fmla="*/ 316230 h 73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8436" h="732490">
                    <a:moveTo>
                      <a:pt x="0" y="316230"/>
                    </a:moveTo>
                    <a:cubicBezTo>
                      <a:pt x="0" y="141581"/>
                      <a:pt x="268279" y="0"/>
                      <a:pt x="599218" y="0"/>
                    </a:cubicBezTo>
                    <a:cubicBezTo>
                      <a:pt x="930157" y="0"/>
                      <a:pt x="1198436" y="141581"/>
                      <a:pt x="1198436" y="316230"/>
                    </a:cubicBezTo>
                    <a:cubicBezTo>
                      <a:pt x="1198436" y="490879"/>
                      <a:pt x="977782" y="734854"/>
                      <a:pt x="592074" y="732473"/>
                    </a:cubicBezTo>
                    <a:cubicBezTo>
                      <a:pt x="206366" y="730092"/>
                      <a:pt x="0" y="490879"/>
                      <a:pt x="0" y="3162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411A003F-2894-45F5-9C0B-3FE4B3050CB0}"/>
                  </a:ext>
                </a:extLst>
              </p:cNvPr>
              <p:cNvSpPr/>
              <p:nvPr/>
            </p:nvSpPr>
            <p:spPr>
              <a:xfrm>
                <a:off x="4682300" y="4676775"/>
                <a:ext cx="1095568" cy="53006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B1D920C0-4B78-4DF0-95C9-D089330DB495}"/>
                  </a:ext>
                </a:extLst>
              </p:cNvPr>
              <p:cNvSpPr/>
              <p:nvPr/>
            </p:nvSpPr>
            <p:spPr>
              <a:xfrm>
                <a:off x="4692719" y="4776787"/>
                <a:ext cx="1074730" cy="430056"/>
              </a:xfrm>
              <a:custGeom>
                <a:avLst/>
                <a:gdLst>
                  <a:gd name="connsiteX0" fmla="*/ 537365 w 1074730"/>
                  <a:gd name="connsiteY0" fmla="*/ 0 h 430056"/>
                  <a:gd name="connsiteX1" fmla="*/ 1074020 w 1074730"/>
                  <a:gd name="connsiteY1" fmla="*/ 211621 h 430056"/>
                  <a:gd name="connsiteX2" fmla="*/ 1074730 w 1074730"/>
                  <a:gd name="connsiteY2" fmla="*/ 215028 h 430056"/>
                  <a:gd name="connsiteX3" fmla="*/ 1074020 w 1074730"/>
                  <a:gd name="connsiteY3" fmla="*/ 218436 h 430056"/>
                  <a:gd name="connsiteX4" fmla="*/ 537365 w 1074730"/>
                  <a:gd name="connsiteY4" fmla="*/ 430056 h 430056"/>
                  <a:gd name="connsiteX5" fmla="*/ 710 w 1074730"/>
                  <a:gd name="connsiteY5" fmla="*/ 218436 h 430056"/>
                  <a:gd name="connsiteX6" fmla="*/ 0 w 1074730"/>
                  <a:gd name="connsiteY6" fmla="*/ 215028 h 430056"/>
                  <a:gd name="connsiteX7" fmla="*/ 710 w 1074730"/>
                  <a:gd name="connsiteY7" fmla="*/ 211621 h 430056"/>
                  <a:gd name="connsiteX8" fmla="*/ 537365 w 1074730"/>
                  <a:gd name="connsiteY8" fmla="*/ 0 h 4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74730" h="430056">
                    <a:moveTo>
                      <a:pt x="537365" y="0"/>
                    </a:moveTo>
                    <a:cubicBezTo>
                      <a:pt x="802081" y="0"/>
                      <a:pt x="1022941" y="90849"/>
                      <a:pt x="1074020" y="211621"/>
                    </a:cubicBezTo>
                    <a:lnTo>
                      <a:pt x="1074730" y="215028"/>
                    </a:lnTo>
                    <a:lnTo>
                      <a:pt x="1074020" y="218436"/>
                    </a:lnTo>
                    <a:cubicBezTo>
                      <a:pt x="1022941" y="339207"/>
                      <a:pt x="802081" y="430056"/>
                      <a:pt x="537365" y="430056"/>
                    </a:cubicBezTo>
                    <a:cubicBezTo>
                      <a:pt x="272649" y="430056"/>
                      <a:pt x="51789" y="339207"/>
                      <a:pt x="710" y="218436"/>
                    </a:cubicBezTo>
                    <a:lnTo>
                      <a:pt x="0" y="215028"/>
                    </a:lnTo>
                    <a:lnTo>
                      <a:pt x="710" y="211621"/>
                    </a:lnTo>
                    <a:cubicBezTo>
                      <a:pt x="51789" y="90849"/>
                      <a:pt x="272649" y="0"/>
                      <a:pt x="5373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FE908C2C-E434-48AD-815D-3E1971A377F0}"/>
                </a:ext>
              </a:extLst>
            </p:cNvPr>
            <p:cNvSpPr/>
            <p:nvPr/>
          </p:nvSpPr>
          <p:spPr>
            <a:xfrm rot="5400000">
              <a:off x="853525" y="4952196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9536DACB-9000-47F5-9C4A-61C32BB07D1B}"/>
                </a:ext>
              </a:extLst>
            </p:cNvPr>
            <p:cNvSpPr/>
            <p:nvPr/>
          </p:nvSpPr>
          <p:spPr>
            <a:xfrm rot="5400000">
              <a:off x="1491700" y="5276047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36343EC8-6E1D-4300-9CD5-B742D0B7771B}"/>
                </a:ext>
              </a:extLst>
            </p:cNvPr>
            <p:cNvSpPr/>
            <p:nvPr/>
          </p:nvSpPr>
          <p:spPr>
            <a:xfrm rot="5400000">
              <a:off x="2015575" y="4952198"/>
              <a:ext cx="139078" cy="584543"/>
            </a:xfrm>
            <a:custGeom>
              <a:avLst/>
              <a:gdLst>
                <a:gd name="connsiteX0" fmla="*/ 0 w 262250"/>
                <a:gd name="connsiteY0" fmla="*/ 741617 h 1102234"/>
                <a:gd name="connsiteX1" fmla="*/ 20609 w 262250"/>
                <a:gd name="connsiteY1" fmla="*/ 601249 h 1102234"/>
                <a:gd name="connsiteX2" fmla="*/ 40397 w 262250"/>
                <a:gd name="connsiteY2" fmla="*/ 551117 h 1102234"/>
                <a:gd name="connsiteX3" fmla="*/ 20609 w 262250"/>
                <a:gd name="connsiteY3" fmla="*/ 500985 h 1102234"/>
                <a:gd name="connsiteX4" fmla="*/ 0 w 262250"/>
                <a:gd name="connsiteY4" fmla="*/ 360617 h 1102234"/>
                <a:gd name="connsiteX5" fmla="*/ 262250 w 262250"/>
                <a:gd name="connsiteY5" fmla="*/ 0 h 1102234"/>
                <a:gd name="connsiteX6" fmla="*/ 73975 w 262250"/>
                <a:gd name="connsiteY6" fmla="*/ 360617 h 1102234"/>
                <a:gd name="connsiteX7" fmla="*/ 87376 w 262250"/>
                <a:gd name="connsiteY7" fmla="*/ 476828 h 1102234"/>
                <a:gd name="connsiteX8" fmla="*/ 160171 w 262250"/>
                <a:gd name="connsiteY8" fmla="*/ 409339 h 1102234"/>
                <a:gd name="connsiteX9" fmla="*/ 262250 w 262250"/>
                <a:gd name="connsiteY9" fmla="*/ 381000 h 1102234"/>
                <a:gd name="connsiteX10" fmla="*/ 125918 w 262250"/>
                <a:gd name="connsiteY10" fmla="*/ 519654 h 1102234"/>
                <a:gd name="connsiteX11" fmla="*/ 114324 w 262250"/>
                <a:gd name="connsiteY11" fmla="*/ 551118 h 1102234"/>
                <a:gd name="connsiteX12" fmla="*/ 125918 w 262250"/>
                <a:gd name="connsiteY12" fmla="*/ 582580 h 1102234"/>
                <a:gd name="connsiteX13" fmla="*/ 262250 w 262250"/>
                <a:gd name="connsiteY13" fmla="*/ 721234 h 1102234"/>
                <a:gd name="connsiteX14" fmla="*/ 160171 w 262250"/>
                <a:gd name="connsiteY14" fmla="*/ 692895 h 1102234"/>
                <a:gd name="connsiteX15" fmla="*/ 87376 w 262250"/>
                <a:gd name="connsiteY15" fmla="*/ 625406 h 1102234"/>
                <a:gd name="connsiteX16" fmla="*/ 73975 w 262250"/>
                <a:gd name="connsiteY16" fmla="*/ 741617 h 1102234"/>
                <a:gd name="connsiteX17" fmla="*/ 262250 w 262250"/>
                <a:gd name="connsiteY17" fmla="*/ 1102234 h 1102234"/>
                <a:gd name="connsiteX18" fmla="*/ 0 w 262250"/>
                <a:gd name="connsiteY18" fmla="*/ 741617 h 110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2250" h="1102234">
                  <a:moveTo>
                    <a:pt x="0" y="741617"/>
                  </a:moveTo>
                  <a:cubicBezTo>
                    <a:pt x="0" y="691826"/>
                    <a:pt x="7339" y="644392"/>
                    <a:pt x="20609" y="601249"/>
                  </a:cubicBezTo>
                  <a:lnTo>
                    <a:pt x="40397" y="551117"/>
                  </a:lnTo>
                  <a:lnTo>
                    <a:pt x="20609" y="500985"/>
                  </a:lnTo>
                  <a:cubicBezTo>
                    <a:pt x="7339" y="457842"/>
                    <a:pt x="0" y="410408"/>
                    <a:pt x="0" y="360617"/>
                  </a:cubicBezTo>
                  <a:cubicBezTo>
                    <a:pt x="0" y="161454"/>
                    <a:pt x="117413" y="0"/>
                    <a:pt x="262250" y="0"/>
                  </a:cubicBezTo>
                  <a:cubicBezTo>
                    <a:pt x="149731" y="52219"/>
                    <a:pt x="73975" y="197319"/>
                    <a:pt x="73975" y="360617"/>
                  </a:cubicBezTo>
                  <a:lnTo>
                    <a:pt x="87376" y="476828"/>
                  </a:lnTo>
                  <a:lnTo>
                    <a:pt x="160171" y="409339"/>
                  </a:lnTo>
                  <a:cubicBezTo>
                    <a:pt x="191546" y="391091"/>
                    <a:pt x="226041" y="381000"/>
                    <a:pt x="262250" y="381000"/>
                  </a:cubicBezTo>
                  <a:cubicBezTo>
                    <a:pt x="205991" y="407110"/>
                    <a:pt x="158922" y="456439"/>
                    <a:pt x="125918" y="519654"/>
                  </a:cubicBezTo>
                  <a:lnTo>
                    <a:pt x="114324" y="551118"/>
                  </a:lnTo>
                  <a:lnTo>
                    <a:pt x="125918" y="582580"/>
                  </a:lnTo>
                  <a:cubicBezTo>
                    <a:pt x="158922" y="645795"/>
                    <a:pt x="205990" y="695125"/>
                    <a:pt x="262250" y="721234"/>
                  </a:cubicBezTo>
                  <a:cubicBezTo>
                    <a:pt x="226041" y="721234"/>
                    <a:pt x="191546" y="711143"/>
                    <a:pt x="160171" y="692895"/>
                  </a:cubicBezTo>
                  <a:lnTo>
                    <a:pt x="87376" y="625406"/>
                  </a:lnTo>
                  <a:lnTo>
                    <a:pt x="73975" y="741617"/>
                  </a:lnTo>
                  <a:cubicBezTo>
                    <a:pt x="73975" y="904915"/>
                    <a:pt x="149730" y="1050015"/>
                    <a:pt x="262250" y="1102234"/>
                  </a:cubicBezTo>
                  <a:cubicBezTo>
                    <a:pt x="117413" y="1102234"/>
                    <a:pt x="0" y="940780"/>
                    <a:pt x="0" y="7416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pptxe56_ラーメンのイラスト</dc:title>
  <dc:subject>pptxe56_ラーメンのイラスト</dc:subject>
  <dc:creator>でじけろお</dc:creator>
  <cp:revision>1</cp:revision>
  <dcterms:created xsi:type="dcterms:W3CDTF">2018-05-20T00:31:01Z</dcterms:created>
  <dcterms:modified xsi:type="dcterms:W3CDTF">2020-08-30T02:53:48Z</dcterms:modified>
  <cp:version>1</cp:version>
</cp:coreProperties>
</file>